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 id="2147483670" r:id="rId2"/>
  </p:sldMasterIdLst>
  <p:notesMasterIdLst>
    <p:notesMasterId r:id="rId4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Lst>
  <p:sldSz cx="9144000" cy="5143500" type="screen16x9"/>
  <p:notesSz cx="6858000" cy="9144000"/>
  <p:embeddedFontLst>
    <p:embeddedFont>
      <p:font typeface="Amatic SC" panose="020F0502020204030204" pitchFamily="2" charset="-79"/>
      <p:regular r:id="rId44"/>
      <p:bold r:id="rId45"/>
    </p:embeddedFont>
    <p:embeddedFont>
      <p:font typeface="Anaheim" panose="020B0604020202020204" charset="-94"/>
      <p:regular r:id="rId46"/>
    </p:embeddedFont>
    <p:embeddedFont>
      <p:font typeface="Bebas Neue" panose="020F0502020204030204" pitchFamily="34" charset="-94"/>
      <p:regular r:id="rId47"/>
    </p:embeddedFont>
    <p:embeddedFont>
      <p:font typeface="Calibri" panose="020F0502020204030204" pitchFamily="34" charset="0"/>
      <p:regular r:id="rId48"/>
      <p:bold r:id="rId49"/>
      <p:italic r:id="rId50"/>
      <p:boldItalic r:id="rId51"/>
    </p:embeddedFont>
    <p:embeddedFont>
      <p:font typeface="Nunito Light" pitchFamily="2" charset="-94"/>
      <p:regular r:id="rId52"/>
    </p:embeddedFont>
    <p:embeddedFont>
      <p:font typeface="Open Sans" panose="020F0502020204030204" pitchFamily="34" charset="0"/>
      <p:regular r:id="rId53"/>
      <p:bold r:id="rId54"/>
      <p:italic r:id="rId55"/>
      <p:boldItalic r:id="rId56"/>
    </p:embeddedFont>
    <p:embeddedFont>
      <p:font typeface="Pridi" panose="020B0502040204020203" pitchFamily="2" charset="-34"/>
      <p:regular r:id="rId57"/>
      <p:bold r:id="rId58"/>
    </p:embeddedFont>
    <p:embeddedFont>
      <p:font typeface="Proxima Nova" panose="020B0604020202020204" charset="0"/>
      <p:regular r:id="rId59"/>
      <p:bold r:id="rId60"/>
      <p:italic r:id="rId61"/>
      <p:boldItalic r:id="rId62"/>
    </p:embeddedFont>
    <p:embeddedFont>
      <p:font typeface="PT Sans" panose="020F0502020204030204" pitchFamily="34" charset="-94"/>
      <p:regular r:id="rId63"/>
      <p:bold r:id="rId64"/>
      <p:italic r:id="rId65"/>
      <p:boldItalic r:id="rId66"/>
    </p:embeddedFont>
    <p:embeddedFont>
      <p:font typeface="Roboto Medium" panose="020F0502020204030204" pitchFamily="2" charset="0"/>
      <p:regular r:id="rId67"/>
      <p:bold r:id="rId68"/>
      <p:italic r:id="rId69"/>
      <p:boldItalic r:id="rId7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CB14CFD-3AB2-493B-AF9F-903A567E4148}">
  <a:tblStyle styleId="{9CB14CFD-3AB2-493B-AF9F-903A567E414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ADDFDF8-C2F4-4F45-9B1A-FE980A52F3DD}"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9" d="100"/>
          <a:sy n="139" d="100"/>
        </p:scale>
        <p:origin x="150"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4.fntdata"/><Relationship Id="rId63" Type="http://schemas.openxmlformats.org/officeDocument/2006/relationships/font" Target="fonts/font20.fntdata"/><Relationship Id="rId68" Type="http://schemas.openxmlformats.org/officeDocument/2006/relationships/font" Target="fonts/font25.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font" Target="fonts/font15.fntdata"/><Relationship Id="rId66" Type="http://schemas.openxmlformats.org/officeDocument/2006/relationships/font" Target="fonts/font23.fntdata"/><Relationship Id="rId74"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18.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font" Target="fonts/font13.fntdata"/><Relationship Id="rId64" Type="http://schemas.openxmlformats.org/officeDocument/2006/relationships/font" Target="fonts/font21.fntdata"/><Relationship Id="rId69"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font" Target="fonts/font8.fntdata"/><Relationship Id="rId72"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3.fntdata"/><Relationship Id="rId59" Type="http://schemas.openxmlformats.org/officeDocument/2006/relationships/font" Target="fonts/font16.fntdata"/><Relationship Id="rId67" Type="http://schemas.openxmlformats.org/officeDocument/2006/relationships/font" Target="fonts/font24.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11.fntdata"/><Relationship Id="rId62" Type="http://schemas.openxmlformats.org/officeDocument/2006/relationships/font" Target="fonts/font19.fntdata"/><Relationship Id="rId70" Type="http://schemas.openxmlformats.org/officeDocument/2006/relationships/font" Target="fonts/font27.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6.fntdata"/><Relationship Id="rId57" Type="http://schemas.openxmlformats.org/officeDocument/2006/relationships/font" Target="fonts/font14.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font" Target="fonts/font17.fntdata"/><Relationship Id="rId65" Type="http://schemas.openxmlformats.org/officeDocument/2006/relationships/font" Target="fonts/font22.fntdata"/><Relationship Id="rId73"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7.fntdata"/><Relationship Id="rId55" Type="http://schemas.openxmlformats.org/officeDocument/2006/relationships/font" Target="fonts/font12.fntdata"/><Relationship Id="rId7" Type="http://schemas.openxmlformats.org/officeDocument/2006/relationships/slide" Target="slides/slide5.xml"/><Relationship Id="rId71"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16241d4a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16241d4a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3"/>
        <p:cNvGrpSpPr/>
        <p:nvPr/>
      </p:nvGrpSpPr>
      <p:grpSpPr>
        <a:xfrm>
          <a:off x="0" y="0"/>
          <a:ext cx="0" cy="0"/>
          <a:chOff x="0" y="0"/>
          <a:chExt cx="0" cy="0"/>
        </a:xfrm>
      </p:grpSpPr>
      <p:sp>
        <p:nvSpPr>
          <p:cNvPr id="444" name="Google Shape;444;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5" name="Google Shape;445;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172b1845856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216241d4a31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2" name="Google Shape;552;g216241d4a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869d044d7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869d044d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16bb02b26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16bb02b26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4"/>
        <p:cNvGrpSpPr/>
        <p:nvPr/>
      </p:nvGrpSpPr>
      <p:grpSpPr>
        <a:xfrm>
          <a:off x="0" y="0"/>
          <a:ext cx="0" cy="0"/>
          <a:chOff x="0" y="0"/>
          <a:chExt cx="0" cy="0"/>
        </a:xfrm>
      </p:grpSpPr>
      <p:sp>
        <p:nvSpPr>
          <p:cNvPr id="595" name="Google Shape;595;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 name="Google Shape;59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d44c0c1fca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51b1a71d38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1e11e4a5dc2_0_43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1e11e4a5dc2_0_4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4"/>
        <p:cNvGrpSpPr/>
        <p:nvPr/>
      </p:nvGrpSpPr>
      <p:grpSpPr>
        <a:xfrm>
          <a:off x="0" y="0"/>
          <a:ext cx="0" cy="0"/>
          <a:chOff x="0" y="0"/>
          <a:chExt cx="0" cy="0"/>
        </a:xfrm>
      </p:grpSpPr>
      <p:sp>
        <p:nvSpPr>
          <p:cNvPr id="695" name="Google Shape;695;g1e11e4a5dc2_0_43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6" name="Google Shape;696;g1e11e4a5dc2_0_43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1e11e4a5dc2_0_4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1e11e4a5dc2_0_4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g1e11e4a5dc2_0_4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6" name="Google Shape;726;g1e11e4a5dc2_0_4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0"/>
        <p:cNvGrpSpPr/>
        <p:nvPr/>
      </p:nvGrpSpPr>
      <p:grpSpPr>
        <a:xfrm>
          <a:off x="0" y="0"/>
          <a:ext cx="0" cy="0"/>
          <a:chOff x="0" y="0"/>
          <a:chExt cx="0" cy="0"/>
        </a:xfrm>
      </p:grpSpPr>
      <p:sp>
        <p:nvSpPr>
          <p:cNvPr id="741" name="Google Shape;741;g1e11e4a5dc2_0_43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2" name="Google Shape;742;g1e11e4a5dc2_0_43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9"/>
        <p:cNvGrpSpPr/>
        <p:nvPr/>
      </p:nvGrpSpPr>
      <p:grpSpPr>
        <a:xfrm>
          <a:off x="0" y="0"/>
          <a:ext cx="0" cy="0"/>
          <a:chOff x="0" y="0"/>
          <a:chExt cx="0" cy="0"/>
        </a:xfrm>
      </p:grpSpPr>
      <p:sp>
        <p:nvSpPr>
          <p:cNvPr id="1080" name="Google Shape;1080;g1e11e4a5dc2_0_47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1" name="Google Shape;1081;g1e11e4a5dc2_0_47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0"/>
        <p:cNvGrpSpPr/>
        <p:nvPr/>
      </p:nvGrpSpPr>
      <p:grpSpPr>
        <a:xfrm>
          <a:off x="0" y="0"/>
          <a:ext cx="0" cy="0"/>
          <a:chOff x="0" y="0"/>
          <a:chExt cx="0" cy="0"/>
        </a:xfrm>
      </p:grpSpPr>
      <p:sp>
        <p:nvSpPr>
          <p:cNvPr id="3281" name="Google Shape;3281;g1e11e4a5dc2_0_69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2" name="Google Shape;3282;g1e11e4a5dc2_0_69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9"/>
        <p:cNvGrpSpPr/>
        <p:nvPr/>
      </p:nvGrpSpPr>
      <p:grpSpPr>
        <a:xfrm>
          <a:off x="0" y="0"/>
          <a:ext cx="0" cy="0"/>
          <a:chOff x="0" y="0"/>
          <a:chExt cx="0" cy="0"/>
        </a:xfrm>
      </p:grpSpPr>
      <p:sp>
        <p:nvSpPr>
          <p:cNvPr id="3700" name="Google Shape;3700;g1e11e4a5dc2_0_73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1" name="Google Shape;3701;g1e11e4a5dc2_0_73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9"/>
        <p:cNvGrpSpPr/>
        <p:nvPr/>
      </p:nvGrpSpPr>
      <p:grpSpPr>
        <a:xfrm>
          <a:off x="0" y="0"/>
          <a:ext cx="0" cy="0"/>
          <a:chOff x="0" y="0"/>
          <a:chExt cx="0" cy="0"/>
        </a:xfrm>
      </p:grpSpPr>
      <p:sp>
        <p:nvSpPr>
          <p:cNvPr id="3870" name="Google Shape;3870;g1e11e4a5dc2_0_75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1" name="Google Shape;3871;g1e11e4a5dc2_0_75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4"/>
        <p:cNvGrpSpPr/>
        <p:nvPr/>
      </p:nvGrpSpPr>
      <p:grpSpPr>
        <a:xfrm>
          <a:off x="0" y="0"/>
          <a:ext cx="0" cy="0"/>
          <a:chOff x="0" y="0"/>
          <a:chExt cx="0" cy="0"/>
        </a:xfrm>
      </p:grpSpPr>
      <p:sp>
        <p:nvSpPr>
          <p:cNvPr id="4275" name="Google Shape;4275;g1e11e4a5dc2_0_79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76" name="Google Shape;4276;g1e11e4a5dc2_0_7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4"/>
        <p:cNvGrpSpPr/>
        <p:nvPr/>
      </p:nvGrpSpPr>
      <p:grpSpPr>
        <a:xfrm>
          <a:off x="0" y="0"/>
          <a:ext cx="0" cy="0"/>
          <a:chOff x="0" y="0"/>
          <a:chExt cx="0" cy="0"/>
        </a:xfrm>
      </p:grpSpPr>
      <p:sp>
        <p:nvSpPr>
          <p:cNvPr id="4655" name="Google Shape;4655;g1e11e4a5dc2_0_83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6" name="Google Shape;4656;g1e11e4a5dc2_0_8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1"/>
        <p:cNvGrpSpPr/>
        <p:nvPr/>
      </p:nvGrpSpPr>
      <p:grpSpPr>
        <a:xfrm>
          <a:off x="0" y="0"/>
          <a:ext cx="0" cy="0"/>
          <a:chOff x="0" y="0"/>
          <a:chExt cx="0" cy="0"/>
        </a:xfrm>
      </p:grpSpPr>
      <p:sp>
        <p:nvSpPr>
          <p:cNvPr id="5432" name="Google Shape;5432;g1e11e4a5dc2_0_90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3" name="Google Shape;5433;g1e11e4a5dc2_0_90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38"/>
        <p:cNvGrpSpPr/>
        <p:nvPr/>
      </p:nvGrpSpPr>
      <p:grpSpPr>
        <a:xfrm>
          <a:off x="0" y="0"/>
          <a:ext cx="0" cy="0"/>
          <a:chOff x="0" y="0"/>
          <a:chExt cx="0" cy="0"/>
        </a:xfrm>
      </p:grpSpPr>
      <p:sp>
        <p:nvSpPr>
          <p:cNvPr id="6839" name="Google Shape;6839;g1e11e4a5dc2_0_104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0" name="Google Shape;6840;g1e11e4a5dc2_0_104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2"/>
        <p:cNvGrpSpPr/>
        <p:nvPr/>
      </p:nvGrpSpPr>
      <p:grpSpPr>
        <a:xfrm>
          <a:off x="0" y="0"/>
          <a:ext cx="0" cy="0"/>
          <a:chOff x="0" y="0"/>
          <a:chExt cx="0" cy="0"/>
        </a:xfrm>
      </p:grpSpPr>
      <p:sp>
        <p:nvSpPr>
          <p:cNvPr id="9233" name="Google Shape;9233;g1e11e4a5dc2_0_128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4" name="Google Shape;9234;g1e11e4a5dc2_0_12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6"/>
        <p:cNvGrpSpPr/>
        <p:nvPr/>
      </p:nvGrpSpPr>
      <p:grpSpPr>
        <a:xfrm>
          <a:off x="0" y="0"/>
          <a:ext cx="0" cy="0"/>
          <a:chOff x="0" y="0"/>
          <a:chExt cx="0" cy="0"/>
        </a:xfrm>
      </p:grpSpPr>
      <p:sp>
        <p:nvSpPr>
          <p:cNvPr id="11247" name="Google Shape;11247;g1e11e4a5dc2_0_148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48" name="Google Shape;11248;g1e11e4a5dc2_0_14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2"/>
        <p:cNvGrpSpPr/>
        <p:nvPr/>
      </p:nvGrpSpPr>
      <p:grpSpPr>
        <a:xfrm>
          <a:off x="0" y="0"/>
          <a:ext cx="0" cy="0"/>
          <a:chOff x="0" y="0"/>
          <a:chExt cx="0" cy="0"/>
        </a:xfrm>
      </p:grpSpPr>
      <p:sp>
        <p:nvSpPr>
          <p:cNvPr id="12883" name="Google Shape;12883;g1e11e4a5dc2_0_165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4" name="Google Shape;12884;g1e11e4a5dc2_0_165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24"/>
        <p:cNvGrpSpPr/>
        <p:nvPr/>
      </p:nvGrpSpPr>
      <p:grpSpPr>
        <a:xfrm>
          <a:off x="0" y="0"/>
          <a:ext cx="0" cy="0"/>
          <a:chOff x="0" y="0"/>
          <a:chExt cx="0" cy="0"/>
        </a:xfrm>
      </p:grpSpPr>
      <p:sp>
        <p:nvSpPr>
          <p:cNvPr id="13925" name="Google Shape;13925;g1e11e4a5dc2_0_17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26" name="Google Shape;13926;g1e11e4a5dc2_0_17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67"/>
        <p:cNvGrpSpPr/>
        <p:nvPr/>
      </p:nvGrpSpPr>
      <p:grpSpPr>
        <a:xfrm>
          <a:off x="0" y="0"/>
          <a:ext cx="0" cy="0"/>
          <a:chOff x="0" y="0"/>
          <a:chExt cx="0" cy="0"/>
        </a:xfrm>
      </p:grpSpPr>
      <p:sp>
        <p:nvSpPr>
          <p:cNvPr id="15468" name="Google Shape;15468;g1e11e4a5dc2_0_230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69" name="Google Shape;15469;g1e11e4a5dc2_0_230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6" name="Google Shape;316;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 name="Google Shape;329;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53125"/>
            <a:ext cx="4995000" cy="24306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700" b="0">
                <a:latin typeface="Pridi"/>
                <a:ea typeface="Pridi"/>
                <a:cs typeface="Pridi"/>
                <a:sym typeface="Pridi"/>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624400"/>
            <a:ext cx="4687800" cy="366000"/>
          </a:xfrm>
          <a:prstGeom prst="rect">
            <a:avLst/>
          </a:prstGeom>
          <a:solidFill>
            <a:schemeClr val="accent2"/>
          </a:solid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cxnSp>
        <p:nvCxnSpPr>
          <p:cNvPr id="11" name="Google Shape;11;p2"/>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12" name="Google Shape;12;p2"/>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txBox="1">
            <a:spLocks noGrp="1"/>
          </p:cNvSpPr>
          <p:nvPr>
            <p:ph type="title" hasCustomPrompt="1"/>
          </p:nvPr>
        </p:nvSpPr>
        <p:spPr>
          <a:xfrm>
            <a:off x="747275" y="1905550"/>
            <a:ext cx="4756200" cy="12066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70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9" name="Google Shape;49;p11"/>
          <p:cNvSpPr txBox="1">
            <a:spLocks noGrp="1"/>
          </p:cNvSpPr>
          <p:nvPr>
            <p:ph type="subTitle" idx="1"/>
          </p:nvPr>
        </p:nvSpPr>
        <p:spPr>
          <a:xfrm>
            <a:off x="747275" y="3073250"/>
            <a:ext cx="4756200" cy="366000"/>
          </a:xfrm>
          <a:prstGeom prst="rect">
            <a:avLst/>
          </a:prstGeom>
          <a:solidFill>
            <a:schemeClr val="accent2"/>
          </a:solidFill>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sz="15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cxnSp>
        <p:nvCxnSpPr>
          <p:cNvPr id="50" name="Google Shape;50;p11"/>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51" name="Google Shape;51;p11"/>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72775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5" name="Google Shape;55;p13"/>
          <p:cNvSpPr txBox="1">
            <a:spLocks noGrp="1"/>
          </p:cNvSpPr>
          <p:nvPr>
            <p:ph type="title" idx="2" hasCustomPrompt="1"/>
          </p:nvPr>
        </p:nvSpPr>
        <p:spPr>
          <a:xfrm>
            <a:off x="761931" y="1390706"/>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 name="Google Shape;56;p13"/>
          <p:cNvSpPr txBox="1">
            <a:spLocks noGrp="1"/>
          </p:cNvSpPr>
          <p:nvPr>
            <p:ph type="title" idx="3" hasCustomPrompt="1"/>
          </p:nvPr>
        </p:nvSpPr>
        <p:spPr>
          <a:xfrm>
            <a:off x="761931" y="3170845"/>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 name="Google Shape;57;p13"/>
          <p:cNvSpPr txBox="1">
            <a:spLocks noGrp="1"/>
          </p:cNvSpPr>
          <p:nvPr>
            <p:ph type="title" idx="4" hasCustomPrompt="1"/>
          </p:nvPr>
        </p:nvSpPr>
        <p:spPr>
          <a:xfrm>
            <a:off x="3447229" y="1390706"/>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8" name="Google Shape;58;p13"/>
          <p:cNvSpPr txBox="1">
            <a:spLocks noGrp="1"/>
          </p:cNvSpPr>
          <p:nvPr>
            <p:ph type="title" idx="5" hasCustomPrompt="1"/>
          </p:nvPr>
        </p:nvSpPr>
        <p:spPr>
          <a:xfrm>
            <a:off x="3447229" y="3170845"/>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title" idx="6" hasCustomPrompt="1"/>
          </p:nvPr>
        </p:nvSpPr>
        <p:spPr>
          <a:xfrm>
            <a:off x="6111562" y="1390706"/>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title" idx="7" hasCustomPrompt="1"/>
          </p:nvPr>
        </p:nvSpPr>
        <p:spPr>
          <a:xfrm>
            <a:off x="6111562" y="3170845"/>
            <a:ext cx="734700" cy="4476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subTitle" idx="1"/>
          </p:nvPr>
        </p:nvSpPr>
        <p:spPr>
          <a:xfrm>
            <a:off x="720000" y="20648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2" name="Google Shape;62;p13"/>
          <p:cNvSpPr txBox="1">
            <a:spLocks noGrp="1"/>
          </p:cNvSpPr>
          <p:nvPr>
            <p:ph type="subTitle" idx="8"/>
          </p:nvPr>
        </p:nvSpPr>
        <p:spPr>
          <a:xfrm>
            <a:off x="3419275" y="20648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3" name="Google Shape;63;p13"/>
          <p:cNvSpPr txBox="1">
            <a:spLocks noGrp="1"/>
          </p:cNvSpPr>
          <p:nvPr>
            <p:ph type="subTitle" idx="9"/>
          </p:nvPr>
        </p:nvSpPr>
        <p:spPr>
          <a:xfrm>
            <a:off x="6069925" y="20648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4" name="Google Shape;64;p13"/>
          <p:cNvSpPr txBox="1">
            <a:spLocks noGrp="1"/>
          </p:cNvSpPr>
          <p:nvPr>
            <p:ph type="subTitle" idx="13"/>
          </p:nvPr>
        </p:nvSpPr>
        <p:spPr>
          <a:xfrm>
            <a:off x="720000" y="38031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5" name="Google Shape;65;p13"/>
          <p:cNvSpPr txBox="1">
            <a:spLocks noGrp="1"/>
          </p:cNvSpPr>
          <p:nvPr>
            <p:ph type="subTitle" idx="14"/>
          </p:nvPr>
        </p:nvSpPr>
        <p:spPr>
          <a:xfrm>
            <a:off x="3419275" y="38031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66" name="Google Shape;66;p13"/>
          <p:cNvSpPr txBox="1">
            <a:spLocks noGrp="1"/>
          </p:cNvSpPr>
          <p:nvPr>
            <p:ph type="subTitle" idx="15"/>
          </p:nvPr>
        </p:nvSpPr>
        <p:spPr>
          <a:xfrm>
            <a:off x="6069925" y="38031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67" name="Google Shape;67;p13"/>
          <p:cNvCxnSpPr/>
          <p:nvPr/>
        </p:nvCxnSpPr>
        <p:spPr>
          <a:xfrm>
            <a:off x="713225" y="261400"/>
            <a:ext cx="8623800" cy="0"/>
          </a:xfrm>
          <a:prstGeom prst="straightConnector1">
            <a:avLst/>
          </a:prstGeom>
          <a:noFill/>
          <a:ln w="28575" cap="flat" cmpd="sng">
            <a:solidFill>
              <a:srgbClr val="E4D1AD"/>
            </a:solidFill>
            <a:prstDash val="dash"/>
            <a:round/>
            <a:headEnd type="none" w="med" len="med"/>
            <a:tailEnd type="none" w="med" len="med"/>
          </a:ln>
        </p:spPr>
      </p:cxnSp>
      <p:cxnSp>
        <p:nvCxnSpPr>
          <p:cNvPr id="68" name="Google Shape;68;p13"/>
          <p:cNvCxnSpPr/>
          <p:nvPr/>
        </p:nvCxnSpPr>
        <p:spPr>
          <a:xfrm>
            <a:off x="-192050" y="4882100"/>
            <a:ext cx="8623800" cy="0"/>
          </a:xfrm>
          <a:prstGeom prst="straightConnector1">
            <a:avLst/>
          </a:prstGeom>
          <a:noFill/>
          <a:ln w="28575" cap="flat" cmpd="sng">
            <a:solidFill>
              <a:srgbClr val="E4D1AD"/>
            </a:solidFill>
            <a:prstDash val="dash"/>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69"/>
        <p:cNvGrpSpPr/>
        <p:nvPr/>
      </p:nvGrpSpPr>
      <p:grpSpPr>
        <a:xfrm>
          <a:off x="0" y="0"/>
          <a:ext cx="0" cy="0"/>
          <a:chOff x="0" y="0"/>
          <a:chExt cx="0" cy="0"/>
        </a:xfrm>
      </p:grpSpPr>
      <p:sp>
        <p:nvSpPr>
          <p:cNvPr id="70" name="Google Shape;7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1" name="Google Shape;71;p14"/>
          <p:cNvSpPr txBox="1">
            <a:spLocks noGrp="1"/>
          </p:cNvSpPr>
          <p:nvPr>
            <p:ph type="subTitle" idx="1"/>
          </p:nvPr>
        </p:nvSpPr>
        <p:spPr>
          <a:xfrm>
            <a:off x="937625" y="2676990"/>
            <a:ext cx="2175300" cy="160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2" name="Google Shape;72;p14"/>
          <p:cNvSpPr txBox="1">
            <a:spLocks noGrp="1"/>
          </p:cNvSpPr>
          <p:nvPr>
            <p:ph type="subTitle" idx="2"/>
          </p:nvPr>
        </p:nvSpPr>
        <p:spPr>
          <a:xfrm>
            <a:off x="3484347" y="2676990"/>
            <a:ext cx="2175300" cy="160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3" name="Google Shape;73;p14"/>
          <p:cNvSpPr txBox="1">
            <a:spLocks noGrp="1"/>
          </p:cNvSpPr>
          <p:nvPr>
            <p:ph type="subTitle" idx="3"/>
          </p:nvPr>
        </p:nvSpPr>
        <p:spPr>
          <a:xfrm>
            <a:off x="6031075" y="2676990"/>
            <a:ext cx="2175300" cy="1605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74" name="Google Shape;74;p14"/>
          <p:cNvSpPr txBox="1">
            <a:spLocks noGrp="1"/>
          </p:cNvSpPr>
          <p:nvPr>
            <p:ph type="subTitle" idx="4"/>
          </p:nvPr>
        </p:nvSpPr>
        <p:spPr>
          <a:xfrm>
            <a:off x="937625" y="218777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 name="Google Shape;75;p14"/>
          <p:cNvSpPr txBox="1">
            <a:spLocks noGrp="1"/>
          </p:cNvSpPr>
          <p:nvPr>
            <p:ph type="subTitle" idx="5"/>
          </p:nvPr>
        </p:nvSpPr>
        <p:spPr>
          <a:xfrm>
            <a:off x="3484350" y="218777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6" name="Google Shape;76;p14"/>
          <p:cNvSpPr txBox="1">
            <a:spLocks noGrp="1"/>
          </p:cNvSpPr>
          <p:nvPr>
            <p:ph type="subTitle" idx="6"/>
          </p:nvPr>
        </p:nvSpPr>
        <p:spPr>
          <a:xfrm>
            <a:off x="6031075" y="218777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9" name="Google Shape;79;p15"/>
          <p:cNvSpPr txBox="1">
            <a:spLocks noGrp="1"/>
          </p:cNvSpPr>
          <p:nvPr>
            <p:ph type="subTitle" idx="1"/>
          </p:nvPr>
        </p:nvSpPr>
        <p:spPr>
          <a:xfrm>
            <a:off x="1253224" y="180413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0" name="Google Shape;80;p15"/>
          <p:cNvSpPr txBox="1">
            <a:spLocks noGrp="1"/>
          </p:cNvSpPr>
          <p:nvPr>
            <p:ph type="subTitle" idx="2"/>
          </p:nvPr>
        </p:nvSpPr>
        <p:spPr>
          <a:xfrm>
            <a:off x="5079776" y="180413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1" name="Google Shape;81;p15"/>
          <p:cNvSpPr txBox="1">
            <a:spLocks noGrp="1"/>
          </p:cNvSpPr>
          <p:nvPr>
            <p:ph type="subTitle" idx="3"/>
          </p:nvPr>
        </p:nvSpPr>
        <p:spPr>
          <a:xfrm>
            <a:off x="1253224" y="339193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 name="Google Shape;82;p15"/>
          <p:cNvSpPr txBox="1">
            <a:spLocks noGrp="1"/>
          </p:cNvSpPr>
          <p:nvPr>
            <p:ph type="subTitle" idx="4"/>
          </p:nvPr>
        </p:nvSpPr>
        <p:spPr>
          <a:xfrm>
            <a:off x="5079776" y="3391935"/>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3" name="Google Shape;83;p15"/>
          <p:cNvSpPr txBox="1">
            <a:spLocks noGrp="1"/>
          </p:cNvSpPr>
          <p:nvPr>
            <p:ph type="subTitle" idx="5"/>
          </p:nvPr>
        </p:nvSpPr>
        <p:spPr>
          <a:xfrm>
            <a:off x="1253225" y="1349146"/>
            <a:ext cx="2811000" cy="487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 name="Google Shape;84;p15"/>
          <p:cNvSpPr txBox="1">
            <a:spLocks noGrp="1"/>
          </p:cNvSpPr>
          <p:nvPr>
            <p:ph type="subTitle" idx="6"/>
          </p:nvPr>
        </p:nvSpPr>
        <p:spPr>
          <a:xfrm>
            <a:off x="1253225" y="2936896"/>
            <a:ext cx="2811000" cy="487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5" name="Google Shape;85;p15"/>
          <p:cNvSpPr txBox="1">
            <a:spLocks noGrp="1"/>
          </p:cNvSpPr>
          <p:nvPr>
            <p:ph type="subTitle" idx="7"/>
          </p:nvPr>
        </p:nvSpPr>
        <p:spPr>
          <a:xfrm>
            <a:off x="5079750" y="1349146"/>
            <a:ext cx="2811000" cy="487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6" name="Google Shape;86;p15"/>
          <p:cNvSpPr txBox="1">
            <a:spLocks noGrp="1"/>
          </p:cNvSpPr>
          <p:nvPr>
            <p:ph type="subTitle" idx="8"/>
          </p:nvPr>
        </p:nvSpPr>
        <p:spPr>
          <a:xfrm>
            <a:off x="5079750" y="2936896"/>
            <a:ext cx="2811000" cy="487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87" name="Google Shape;87;p15"/>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88" name="Google Shape;88;p15"/>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9"/>
        <p:cNvGrpSpPr/>
        <p:nvPr/>
      </p:nvGrpSpPr>
      <p:grpSpPr>
        <a:xfrm>
          <a:off x="0" y="0"/>
          <a:ext cx="0" cy="0"/>
          <a:chOff x="0" y="0"/>
          <a:chExt cx="0" cy="0"/>
        </a:xfrm>
      </p:grpSpPr>
      <p:sp>
        <p:nvSpPr>
          <p:cNvPr id="90" name="Google Shape;90;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1" name="Google Shape;91;p16"/>
          <p:cNvSpPr txBox="1">
            <a:spLocks noGrp="1"/>
          </p:cNvSpPr>
          <p:nvPr>
            <p:ph type="subTitle" idx="1"/>
          </p:nvPr>
        </p:nvSpPr>
        <p:spPr>
          <a:xfrm>
            <a:off x="723900" y="1689176"/>
            <a:ext cx="2133900" cy="102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 name="Google Shape;92;p16"/>
          <p:cNvSpPr txBox="1">
            <a:spLocks noGrp="1"/>
          </p:cNvSpPr>
          <p:nvPr>
            <p:ph type="subTitle" idx="2"/>
          </p:nvPr>
        </p:nvSpPr>
        <p:spPr>
          <a:xfrm>
            <a:off x="3486941" y="1689185"/>
            <a:ext cx="2133900" cy="102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3" name="Google Shape;93;p16"/>
          <p:cNvSpPr txBox="1">
            <a:spLocks noGrp="1"/>
          </p:cNvSpPr>
          <p:nvPr>
            <p:ph type="subTitle" idx="3"/>
          </p:nvPr>
        </p:nvSpPr>
        <p:spPr>
          <a:xfrm>
            <a:off x="723900" y="3477825"/>
            <a:ext cx="2133900" cy="102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4" name="Google Shape;94;p16"/>
          <p:cNvSpPr txBox="1">
            <a:spLocks noGrp="1"/>
          </p:cNvSpPr>
          <p:nvPr>
            <p:ph type="subTitle" idx="4"/>
          </p:nvPr>
        </p:nvSpPr>
        <p:spPr>
          <a:xfrm>
            <a:off x="3486941" y="3477825"/>
            <a:ext cx="2133900" cy="102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5" name="Google Shape;95;p16"/>
          <p:cNvSpPr txBox="1">
            <a:spLocks noGrp="1"/>
          </p:cNvSpPr>
          <p:nvPr>
            <p:ph type="subTitle" idx="5"/>
          </p:nvPr>
        </p:nvSpPr>
        <p:spPr>
          <a:xfrm>
            <a:off x="6254169" y="1689185"/>
            <a:ext cx="2133900" cy="102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6" name="Google Shape;96;p16"/>
          <p:cNvSpPr txBox="1">
            <a:spLocks noGrp="1"/>
          </p:cNvSpPr>
          <p:nvPr>
            <p:ph type="subTitle" idx="6"/>
          </p:nvPr>
        </p:nvSpPr>
        <p:spPr>
          <a:xfrm>
            <a:off x="6254169" y="3477825"/>
            <a:ext cx="2133900" cy="102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7" name="Google Shape;97;p16"/>
          <p:cNvSpPr txBox="1">
            <a:spLocks noGrp="1"/>
          </p:cNvSpPr>
          <p:nvPr>
            <p:ph type="subTitle" idx="7"/>
          </p:nvPr>
        </p:nvSpPr>
        <p:spPr>
          <a:xfrm>
            <a:off x="732275" y="1251328"/>
            <a:ext cx="2125500" cy="462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8" name="Google Shape;98;p16"/>
          <p:cNvSpPr txBox="1">
            <a:spLocks noGrp="1"/>
          </p:cNvSpPr>
          <p:nvPr>
            <p:ph type="subTitle" idx="8"/>
          </p:nvPr>
        </p:nvSpPr>
        <p:spPr>
          <a:xfrm>
            <a:off x="3491124" y="1251334"/>
            <a:ext cx="2125500" cy="462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9" name="Google Shape;99;p16"/>
          <p:cNvSpPr txBox="1">
            <a:spLocks noGrp="1"/>
          </p:cNvSpPr>
          <p:nvPr>
            <p:ph type="subTitle" idx="9"/>
          </p:nvPr>
        </p:nvSpPr>
        <p:spPr>
          <a:xfrm>
            <a:off x="6258350" y="1251334"/>
            <a:ext cx="2125500" cy="462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0" name="Google Shape;100;p16"/>
          <p:cNvSpPr txBox="1">
            <a:spLocks noGrp="1"/>
          </p:cNvSpPr>
          <p:nvPr>
            <p:ph type="subTitle" idx="13"/>
          </p:nvPr>
        </p:nvSpPr>
        <p:spPr>
          <a:xfrm>
            <a:off x="723900" y="3036900"/>
            <a:ext cx="2133900" cy="462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1" name="Google Shape;101;p16"/>
          <p:cNvSpPr txBox="1">
            <a:spLocks noGrp="1"/>
          </p:cNvSpPr>
          <p:nvPr>
            <p:ph type="subTitle" idx="14"/>
          </p:nvPr>
        </p:nvSpPr>
        <p:spPr>
          <a:xfrm>
            <a:off x="3491131" y="3036900"/>
            <a:ext cx="2125500" cy="462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02" name="Google Shape;102;p16"/>
          <p:cNvSpPr txBox="1">
            <a:spLocks noGrp="1"/>
          </p:cNvSpPr>
          <p:nvPr>
            <p:ph type="subTitle" idx="15"/>
          </p:nvPr>
        </p:nvSpPr>
        <p:spPr>
          <a:xfrm>
            <a:off x="6258353" y="3036900"/>
            <a:ext cx="2125500" cy="462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103" name="Google Shape;103;p16"/>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104" name="Google Shape;104;p16"/>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05"/>
        <p:cNvGrpSpPr/>
        <p:nvPr/>
      </p:nvGrpSpPr>
      <p:grpSpPr>
        <a:xfrm>
          <a:off x="0" y="0"/>
          <a:ext cx="0" cy="0"/>
          <a:chOff x="0" y="0"/>
          <a:chExt cx="0" cy="0"/>
        </a:xfrm>
      </p:grpSpPr>
      <p:sp>
        <p:nvSpPr>
          <p:cNvPr id="106" name="Google Shape;106;p17"/>
          <p:cNvSpPr txBox="1">
            <a:spLocks noGrp="1"/>
          </p:cNvSpPr>
          <p:nvPr>
            <p:ph type="title" hasCustomPrompt="1"/>
          </p:nvPr>
        </p:nvSpPr>
        <p:spPr>
          <a:xfrm>
            <a:off x="4835675" y="2181285"/>
            <a:ext cx="3492600" cy="5355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7" name="Google Shape;107;p17"/>
          <p:cNvSpPr txBox="1">
            <a:spLocks noGrp="1"/>
          </p:cNvSpPr>
          <p:nvPr>
            <p:ph type="subTitle" idx="1"/>
          </p:nvPr>
        </p:nvSpPr>
        <p:spPr>
          <a:xfrm>
            <a:off x="4835700" y="2708587"/>
            <a:ext cx="3492600" cy="366000"/>
          </a:xfrm>
          <a:prstGeom prst="rect">
            <a:avLst/>
          </a:prstGeom>
          <a:solidFill>
            <a:schemeClr val="accent2"/>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200"/>
              <a:buFont typeface="PT Sans"/>
              <a:buNone/>
              <a:defRPr sz="15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08" name="Google Shape;108;p17"/>
          <p:cNvSpPr txBox="1">
            <a:spLocks noGrp="1"/>
          </p:cNvSpPr>
          <p:nvPr>
            <p:ph type="title" idx="2" hasCustomPrompt="1"/>
          </p:nvPr>
        </p:nvSpPr>
        <p:spPr>
          <a:xfrm>
            <a:off x="4835688" y="946062"/>
            <a:ext cx="3492600" cy="5355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9" name="Google Shape;109;p17"/>
          <p:cNvSpPr txBox="1">
            <a:spLocks noGrp="1"/>
          </p:cNvSpPr>
          <p:nvPr>
            <p:ph type="subTitle" idx="3"/>
          </p:nvPr>
        </p:nvSpPr>
        <p:spPr>
          <a:xfrm>
            <a:off x="4835700" y="1485962"/>
            <a:ext cx="3492600" cy="366000"/>
          </a:xfrm>
          <a:prstGeom prst="rect">
            <a:avLst/>
          </a:prstGeom>
          <a:solidFill>
            <a:schemeClr val="accent2"/>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200"/>
              <a:buFont typeface="PT Sans"/>
              <a:buNone/>
              <a:defRPr sz="15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110" name="Google Shape;110;p17"/>
          <p:cNvSpPr txBox="1">
            <a:spLocks noGrp="1"/>
          </p:cNvSpPr>
          <p:nvPr>
            <p:ph type="title" idx="4" hasCustomPrompt="1"/>
          </p:nvPr>
        </p:nvSpPr>
        <p:spPr>
          <a:xfrm>
            <a:off x="4835675" y="3416508"/>
            <a:ext cx="3492600" cy="5355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11" name="Google Shape;111;p17"/>
          <p:cNvSpPr txBox="1">
            <a:spLocks noGrp="1"/>
          </p:cNvSpPr>
          <p:nvPr>
            <p:ph type="subTitle" idx="5"/>
          </p:nvPr>
        </p:nvSpPr>
        <p:spPr>
          <a:xfrm>
            <a:off x="4835700" y="3965497"/>
            <a:ext cx="3492600" cy="366000"/>
          </a:xfrm>
          <a:prstGeom prst="rect">
            <a:avLst/>
          </a:prstGeom>
          <a:solidFill>
            <a:schemeClr val="accent2"/>
          </a:solidFill>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200"/>
              <a:buFont typeface="PT Sans"/>
              <a:buNone/>
              <a:defRPr sz="15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cxnSp>
        <p:nvCxnSpPr>
          <p:cNvPr id="112" name="Google Shape;112;p17"/>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113" name="Google Shape;113;p17"/>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14"/>
        <p:cNvGrpSpPr/>
        <p:nvPr/>
      </p:nvGrpSpPr>
      <p:grpSpPr>
        <a:xfrm>
          <a:off x="0" y="0"/>
          <a:ext cx="0" cy="0"/>
          <a:chOff x="0" y="0"/>
          <a:chExt cx="0" cy="0"/>
        </a:xfrm>
      </p:grpSpPr>
      <p:sp>
        <p:nvSpPr>
          <p:cNvPr id="115" name="Google Shape;115;p18"/>
          <p:cNvSpPr txBox="1">
            <a:spLocks noGrp="1"/>
          </p:cNvSpPr>
          <p:nvPr>
            <p:ph type="title"/>
          </p:nvPr>
        </p:nvSpPr>
        <p:spPr>
          <a:xfrm>
            <a:off x="3899400" y="540000"/>
            <a:ext cx="4448100" cy="1113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7700">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6" name="Google Shape;116;p18"/>
          <p:cNvSpPr txBox="1">
            <a:spLocks noGrp="1"/>
          </p:cNvSpPr>
          <p:nvPr>
            <p:ph type="subTitle" idx="1"/>
          </p:nvPr>
        </p:nvSpPr>
        <p:spPr>
          <a:xfrm>
            <a:off x="3899350" y="1841450"/>
            <a:ext cx="4448100" cy="1058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7" name="Google Shape;117;p18"/>
          <p:cNvSpPr txBox="1"/>
          <p:nvPr/>
        </p:nvSpPr>
        <p:spPr>
          <a:xfrm>
            <a:off x="3401700" y="3611950"/>
            <a:ext cx="4945800" cy="556200"/>
          </a:xfrm>
          <a:prstGeom prst="rect">
            <a:avLst/>
          </a:prstGeom>
          <a:noFill/>
          <a:ln>
            <a:noFill/>
          </a:ln>
        </p:spPr>
        <p:txBody>
          <a:bodyPr spcFirstLastPara="1" wrap="square" lIns="91425" tIns="91425" rIns="91425" bIns="91425" anchor="t" anchorCtr="0">
            <a:noAutofit/>
          </a:bodyPr>
          <a:lstStyle/>
          <a:p>
            <a:pPr marL="0" lvl="0" indent="0" algn="r" rtl="0">
              <a:spcBef>
                <a:spcPts val="300"/>
              </a:spcBef>
              <a:spcAft>
                <a:spcPts val="0"/>
              </a:spcAft>
              <a:buNone/>
            </a:pPr>
            <a:r>
              <a:rPr lang="en" sz="1200" b="1">
                <a:solidFill>
                  <a:schemeClr val="dk1"/>
                </a:solidFill>
                <a:latin typeface="Open Sans"/>
                <a:ea typeface="Open Sans"/>
                <a:cs typeface="Open Sans"/>
                <a:sym typeface="Open Sans"/>
              </a:rPr>
              <a:t>CREDITS:</a:t>
            </a:r>
            <a:r>
              <a:rPr lang="en" sz="1200">
                <a:solidFill>
                  <a:schemeClr val="dk1"/>
                </a:solidFill>
                <a:latin typeface="Open Sans"/>
                <a:ea typeface="Open Sans"/>
                <a:cs typeface="Open Sans"/>
                <a:sym typeface="Open Sans"/>
              </a:rPr>
              <a:t> This presentation template was created by </a:t>
            </a:r>
            <a:r>
              <a:rPr lang="en" sz="1200" b="1" u="sng">
                <a:solidFill>
                  <a:schemeClr val="hlink"/>
                </a:solidFill>
                <a:latin typeface="Open Sans"/>
                <a:ea typeface="Open Sans"/>
                <a:cs typeface="Open Sans"/>
                <a:sym typeface="Open Sans"/>
                <a:hlinkClick r:id="rId2"/>
              </a:rPr>
              <a:t>Slidesgo</a:t>
            </a:r>
            <a:r>
              <a:rPr lang="en" sz="1200">
                <a:solidFill>
                  <a:schemeClr val="dk1"/>
                </a:solidFill>
                <a:latin typeface="Open Sans"/>
                <a:ea typeface="Open Sans"/>
                <a:cs typeface="Open Sans"/>
                <a:sym typeface="Open Sans"/>
              </a:rPr>
              <a:t>, and includes icons by </a:t>
            </a:r>
            <a:r>
              <a:rPr lang="en" sz="1200" b="1" u="sng">
                <a:solidFill>
                  <a:schemeClr val="dk1"/>
                </a:solid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Open Sans"/>
                <a:ea typeface="Open Sans"/>
                <a:cs typeface="Open Sans"/>
                <a:sym typeface="Open Sans"/>
              </a:rPr>
              <a:t>, and infographics &amp; images by </a:t>
            </a:r>
            <a:r>
              <a:rPr lang="en" sz="1200" b="1" u="sng">
                <a:solidFill>
                  <a:schemeClr val="dk1"/>
                </a:solid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Open Sans"/>
                <a:ea typeface="Open Sans"/>
                <a:cs typeface="Open Sans"/>
                <a:sym typeface="Open Sans"/>
              </a:rPr>
              <a:t> </a:t>
            </a:r>
            <a:endParaRPr sz="1200" b="1" u="sng">
              <a:solidFill>
                <a:schemeClr val="dk1"/>
              </a:solidFill>
              <a:latin typeface="Open Sans"/>
              <a:ea typeface="Open Sans"/>
              <a:cs typeface="Open Sans"/>
              <a:sym typeface="Open Sans"/>
            </a:endParaRPr>
          </a:p>
        </p:txBody>
      </p:sp>
      <p:cxnSp>
        <p:nvCxnSpPr>
          <p:cNvPr id="118" name="Google Shape;118;p18"/>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119" name="Google Shape;119;p18"/>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20"/>
        <p:cNvGrpSpPr/>
        <p:nvPr/>
      </p:nvGrpSpPr>
      <p:grpSpPr>
        <a:xfrm>
          <a:off x="0" y="0"/>
          <a:ext cx="0" cy="0"/>
          <a:chOff x="0" y="0"/>
          <a:chExt cx="0" cy="0"/>
        </a:xfrm>
      </p:grpSpPr>
      <p:cxnSp>
        <p:nvCxnSpPr>
          <p:cNvPr id="121" name="Google Shape;121;p19"/>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122" name="Google Shape;122;p19"/>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2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804525" y="2876775"/>
            <a:ext cx="43836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5700">
                <a:solidFill>
                  <a:schemeClr val="dk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913200" y="847400"/>
            <a:ext cx="1805700" cy="18063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88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cxnSp>
        <p:nvCxnSpPr>
          <p:cNvPr id="16" name="Google Shape;16;p3"/>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17" name="Google Shape;17;p3"/>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28"/>
        <p:cNvGrpSpPr/>
        <p:nvPr/>
      </p:nvGrpSpPr>
      <p:grpSpPr>
        <a:xfrm>
          <a:off x="0" y="0"/>
          <a:ext cx="0" cy="0"/>
          <a:chOff x="0" y="0"/>
          <a:chExt cx="0" cy="0"/>
        </a:xfrm>
      </p:grpSpPr>
      <p:sp>
        <p:nvSpPr>
          <p:cNvPr id="129" name="Google Shape;129;p23"/>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720000" y="1215750"/>
            <a:ext cx="7704000" cy="3257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cxnSp>
        <p:nvCxnSpPr>
          <p:cNvPr id="21" name="Google Shape;21;p4"/>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22" name="Google Shape;22;p4"/>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500">
                <a:solidFill>
                  <a:schemeClr val="dk2"/>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 name="Google Shape;25;p5"/>
          <p:cNvSpPr txBox="1">
            <a:spLocks noGrp="1"/>
          </p:cNvSpPr>
          <p:nvPr>
            <p:ph type="subTitle" idx="1"/>
          </p:nvPr>
        </p:nvSpPr>
        <p:spPr>
          <a:xfrm>
            <a:off x="4923249" y="2650350"/>
            <a:ext cx="2505600" cy="16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6" name="Google Shape;26;p5"/>
          <p:cNvSpPr txBox="1">
            <a:spLocks noGrp="1"/>
          </p:cNvSpPr>
          <p:nvPr>
            <p:ph type="subTitle" idx="2"/>
          </p:nvPr>
        </p:nvSpPr>
        <p:spPr>
          <a:xfrm>
            <a:off x="1715375" y="2650350"/>
            <a:ext cx="2505600" cy="1680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 name="Google Shape;27;p5"/>
          <p:cNvSpPr txBox="1">
            <a:spLocks noGrp="1"/>
          </p:cNvSpPr>
          <p:nvPr>
            <p:ph type="subTitle" idx="3"/>
          </p:nvPr>
        </p:nvSpPr>
        <p:spPr>
          <a:xfrm>
            <a:off x="1715375" y="2208724"/>
            <a:ext cx="2505600" cy="47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 name="Google Shape;28;p5"/>
          <p:cNvSpPr txBox="1">
            <a:spLocks noGrp="1"/>
          </p:cNvSpPr>
          <p:nvPr>
            <p:ph type="subTitle" idx="4"/>
          </p:nvPr>
        </p:nvSpPr>
        <p:spPr>
          <a:xfrm>
            <a:off x="4923250" y="2208724"/>
            <a:ext cx="2505600" cy="4755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200">
                <a:solidFill>
                  <a:schemeClr val="dk2"/>
                </a:solidFill>
                <a:latin typeface="Pridi"/>
                <a:ea typeface="Pridi"/>
                <a:cs typeface="Pridi"/>
                <a:sym typeface="Pridi"/>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cxnSp>
        <p:nvCxnSpPr>
          <p:cNvPr id="29" name="Google Shape;29;p5"/>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30" name="Google Shape;30;p5"/>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33" name="Google Shape;33;p6"/>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34" name="Google Shape;34;p6"/>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3693500" y="1074575"/>
            <a:ext cx="47175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7" name="Google Shape;37;p7"/>
          <p:cNvSpPr txBox="1">
            <a:spLocks noGrp="1"/>
          </p:cNvSpPr>
          <p:nvPr>
            <p:ph type="subTitle" idx="1"/>
          </p:nvPr>
        </p:nvSpPr>
        <p:spPr>
          <a:xfrm>
            <a:off x="3693500" y="1713625"/>
            <a:ext cx="47175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cxnSp>
        <p:nvCxnSpPr>
          <p:cNvPr id="38" name="Google Shape;38;p7"/>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39" name="Google Shape;39;p7"/>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0"/>
        <p:cNvGrpSpPr/>
        <p:nvPr/>
      </p:nvGrpSpPr>
      <p:grpSpPr>
        <a:xfrm>
          <a:off x="0" y="0"/>
          <a:ext cx="0" cy="0"/>
          <a:chOff x="0" y="0"/>
          <a:chExt cx="0" cy="0"/>
        </a:xfrm>
      </p:grpSpPr>
      <p:sp>
        <p:nvSpPr>
          <p:cNvPr id="41" name="Google Shape;41;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000"/>
              <a:buNone/>
              <a:defRPr sz="15000">
                <a:solidFill>
                  <a:schemeClr val="dk2"/>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4" name="Google Shape;44;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ridi"/>
              <a:buNone/>
              <a:defRPr sz="3000">
                <a:solidFill>
                  <a:schemeClr val="dk1"/>
                </a:solidFill>
                <a:latin typeface="Pridi"/>
                <a:ea typeface="Pridi"/>
                <a:cs typeface="Pridi"/>
                <a:sym typeface="Pridi"/>
              </a:defRPr>
            </a:lvl1pPr>
            <a:lvl2pPr lvl="1" rtl="0">
              <a:spcBef>
                <a:spcPts val="0"/>
              </a:spcBef>
              <a:spcAft>
                <a:spcPts val="0"/>
              </a:spcAft>
              <a:buClr>
                <a:schemeClr val="dk1"/>
              </a:buClr>
              <a:buSzPts val="3000"/>
              <a:buFont typeface="Pridi"/>
              <a:buNone/>
              <a:defRPr sz="3000">
                <a:solidFill>
                  <a:schemeClr val="dk1"/>
                </a:solidFill>
                <a:latin typeface="Pridi"/>
                <a:ea typeface="Pridi"/>
                <a:cs typeface="Pridi"/>
                <a:sym typeface="Pridi"/>
              </a:defRPr>
            </a:lvl2pPr>
            <a:lvl3pPr lvl="2" rtl="0">
              <a:spcBef>
                <a:spcPts val="0"/>
              </a:spcBef>
              <a:spcAft>
                <a:spcPts val="0"/>
              </a:spcAft>
              <a:buClr>
                <a:schemeClr val="dk1"/>
              </a:buClr>
              <a:buSzPts val="3000"/>
              <a:buFont typeface="Pridi"/>
              <a:buNone/>
              <a:defRPr sz="3000">
                <a:solidFill>
                  <a:schemeClr val="dk1"/>
                </a:solidFill>
                <a:latin typeface="Pridi"/>
                <a:ea typeface="Pridi"/>
                <a:cs typeface="Pridi"/>
                <a:sym typeface="Pridi"/>
              </a:defRPr>
            </a:lvl3pPr>
            <a:lvl4pPr lvl="3" rtl="0">
              <a:spcBef>
                <a:spcPts val="0"/>
              </a:spcBef>
              <a:spcAft>
                <a:spcPts val="0"/>
              </a:spcAft>
              <a:buClr>
                <a:schemeClr val="dk1"/>
              </a:buClr>
              <a:buSzPts val="3000"/>
              <a:buFont typeface="Pridi"/>
              <a:buNone/>
              <a:defRPr sz="3000">
                <a:solidFill>
                  <a:schemeClr val="dk1"/>
                </a:solidFill>
                <a:latin typeface="Pridi"/>
                <a:ea typeface="Pridi"/>
                <a:cs typeface="Pridi"/>
                <a:sym typeface="Pridi"/>
              </a:defRPr>
            </a:lvl4pPr>
            <a:lvl5pPr lvl="4" rtl="0">
              <a:spcBef>
                <a:spcPts val="0"/>
              </a:spcBef>
              <a:spcAft>
                <a:spcPts val="0"/>
              </a:spcAft>
              <a:buClr>
                <a:schemeClr val="dk1"/>
              </a:buClr>
              <a:buSzPts val="3000"/>
              <a:buFont typeface="Pridi"/>
              <a:buNone/>
              <a:defRPr sz="3000">
                <a:solidFill>
                  <a:schemeClr val="dk1"/>
                </a:solidFill>
                <a:latin typeface="Pridi"/>
                <a:ea typeface="Pridi"/>
                <a:cs typeface="Pridi"/>
                <a:sym typeface="Pridi"/>
              </a:defRPr>
            </a:lvl5pPr>
            <a:lvl6pPr lvl="5" rtl="0">
              <a:spcBef>
                <a:spcPts val="0"/>
              </a:spcBef>
              <a:spcAft>
                <a:spcPts val="0"/>
              </a:spcAft>
              <a:buClr>
                <a:schemeClr val="dk1"/>
              </a:buClr>
              <a:buSzPts val="3000"/>
              <a:buFont typeface="Pridi"/>
              <a:buNone/>
              <a:defRPr sz="3000">
                <a:solidFill>
                  <a:schemeClr val="dk1"/>
                </a:solidFill>
                <a:latin typeface="Pridi"/>
                <a:ea typeface="Pridi"/>
                <a:cs typeface="Pridi"/>
                <a:sym typeface="Pridi"/>
              </a:defRPr>
            </a:lvl6pPr>
            <a:lvl7pPr lvl="6" rtl="0">
              <a:spcBef>
                <a:spcPts val="0"/>
              </a:spcBef>
              <a:spcAft>
                <a:spcPts val="0"/>
              </a:spcAft>
              <a:buClr>
                <a:schemeClr val="dk1"/>
              </a:buClr>
              <a:buSzPts val="3000"/>
              <a:buFont typeface="Pridi"/>
              <a:buNone/>
              <a:defRPr sz="3000">
                <a:solidFill>
                  <a:schemeClr val="dk1"/>
                </a:solidFill>
                <a:latin typeface="Pridi"/>
                <a:ea typeface="Pridi"/>
                <a:cs typeface="Pridi"/>
                <a:sym typeface="Pridi"/>
              </a:defRPr>
            </a:lvl7pPr>
            <a:lvl8pPr lvl="7" rtl="0">
              <a:spcBef>
                <a:spcPts val="0"/>
              </a:spcBef>
              <a:spcAft>
                <a:spcPts val="0"/>
              </a:spcAft>
              <a:buClr>
                <a:schemeClr val="dk1"/>
              </a:buClr>
              <a:buSzPts val="3000"/>
              <a:buFont typeface="Pridi"/>
              <a:buNone/>
              <a:defRPr sz="3000">
                <a:solidFill>
                  <a:schemeClr val="dk1"/>
                </a:solidFill>
                <a:latin typeface="Pridi"/>
                <a:ea typeface="Pridi"/>
                <a:cs typeface="Pridi"/>
                <a:sym typeface="Pridi"/>
              </a:defRPr>
            </a:lvl8pPr>
            <a:lvl9pPr lvl="8" rtl="0">
              <a:spcBef>
                <a:spcPts val="0"/>
              </a:spcBef>
              <a:spcAft>
                <a:spcPts val="0"/>
              </a:spcAft>
              <a:buClr>
                <a:schemeClr val="dk1"/>
              </a:buClr>
              <a:buSzPts val="3000"/>
              <a:buFont typeface="Pridi"/>
              <a:buNone/>
              <a:defRPr sz="3000">
                <a:solidFill>
                  <a:schemeClr val="dk1"/>
                </a:solidFill>
                <a:latin typeface="Pridi"/>
                <a:ea typeface="Pridi"/>
                <a:cs typeface="Pridi"/>
                <a:sym typeface="Pridi"/>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1pPr>
            <a:lvl2pPr marL="914400" lvl="1"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2pPr>
            <a:lvl3pPr marL="1371600" lvl="2"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3pPr>
            <a:lvl4pPr marL="1828800" lvl="3"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4pPr>
            <a:lvl5pPr marL="2286000" lvl="4"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5pPr>
            <a:lvl6pPr marL="2743200" lvl="5"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6pPr>
            <a:lvl7pPr marL="3200400" lvl="6"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7pPr>
            <a:lvl8pPr marL="3657600" lvl="7"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8pPr>
            <a:lvl9pPr marL="4114800" lvl="8" indent="-304800">
              <a:lnSpc>
                <a:spcPct val="100000"/>
              </a:lnSpc>
              <a:spcBef>
                <a:spcPts val="0"/>
              </a:spcBef>
              <a:spcAft>
                <a:spcPts val="0"/>
              </a:spcAft>
              <a:buClr>
                <a:schemeClr val="dk1"/>
              </a:buClr>
              <a:buSzPts val="1200"/>
              <a:buFont typeface="Open Sans"/>
              <a:buChar char="■"/>
              <a:defRPr sz="1200">
                <a:solidFill>
                  <a:schemeClr val="dk1"/>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FFFFFF"/>
        </a:solidFill>
        <a:effectLst/>
      </p:bgPr>
    </p:bg>
    <p:spTree>
      <p:nvGrpSpPr>
        <p:cNvPr id="1" name="Shape 124"/>
        <p:cNvGrpSpPr/>
        <p:nvPr/>
      </p:nvGrpSpPr>
      <p:grpSpPr>
        <a:xfrm>
          <a:off x="0" y="0"/>
          <a:ext cx="0" cy="0"/>
          <a:chOff x="0" y="0"/>
          <a:chExt cx="0" cy="0"/>
        </a:xfrm>
      </p:grpSpPr>
      <p:sp>
        <p:nvSpPr>
          <p:cNvPr id="125" name="Google Shape;125;p2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26" name="Google Shape;126;p2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1.png"/><Relationship Id="rId4" Type="http://schemas.openxmlformats.org/officeDocument/2006/relationships/hyperlink" Target="https://docs.google.com/spreadsheets/d/1VzGAi7txSzb2Tli23wP0oxraubhJtqwB81B1JMI8cEM/copy"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8" Type="http://schemas.openxmlformats.org/officeDocument/2006/relationships/slide" Target="slide27.xml"/><Relationship Id="rId13" Type="http://schemas.openxmlformats.org/officeDocument/2006/relationships/hyperlink" Target="https://www.freepik.com/?utm_source=slidesgo_template&amp;utm_medium=referral-link&amp;utm_campaign=promo-slide&amp;utm_term=slidesgo&amp;utm_content=freepik" TargetMode="External"/><Relationship Id="rId3" Type="http://schemas.openxmlformats.org/officeDocument/2006/relationships/slide" Target="slide25.xml"/><Relationship Id="rId7" Type="http://schemas.openxmlformats.org/officeDocument/2006/relationships/slide" Target="slide33.xml"/><Relationship Id="rId12" Type="http://schemas.openxmlformats.org/officeDocument/2006/relationships/hyperlink" Target="http://bit.ly/33VAFh3" TargetMode="External"/><Relationship Id="rId17" Type="http://schemas.openxmlformats.org/officeDocument/2006/relationships/hyperlink" Target="https://www.videvo.net/?utm_source=slidesgo_template&amp;utm_medium=referral-link&amp;utm_campaign=sg_resources&amp;utm_content=videvo" TargetMode="External"/><Relationship Id="rId2" Type="http://schemas.openxmlformats.org/officeDocument/2006/relationships/notesSlide" Target="../notesSlides/notesSlide2.xml"/><Relationship Id="rId16"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6" Type="http://schemas.openxmlformats.org/officeDocument/2006/relationships/slide" Target="slide20.xml"/><Relationship Id="rId11" Type="http://schemas.openxmlformats.org/officeDocument/2006/relationships/hyperlink" Target="http://bit.ly/30B07Gq" TargetMode="External"/><Relationship Id="rId5" Type="http://schemas.openxmlformats.org/officeDocument/2006/relationships/slide" Target="slide21.xml"/><Relationship Id="rId15" Type="http://schemas.openxmlformats.org/officeDocument/2006/relationships/hyperlink" Target="https://storyset.com/?utm_source=slidesgo_template&amp;utm_medium=referral-link&amp;utm_campaign=promo-slide&amp;utm_term=slidesgo&amp;utm_content=storyset" TargetMode="External"/><Relationship Id="rId10" Type="http://schemas.openxmlformats.org/officeDocument/2006/relationships/hyperlink" Target="https://bit.ly/3A1uf1Q" TargetMode="External"/><Relationship Id="rId4" Type="http://schemas.openxmlformats.org/officeDocument/2006/relationships/slide" Target="slide22.xml"/><Relationship Id="rId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4"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hyperlink" Target="https://www.freepik.com/free-vector/bicycle-round-template-flat-style_11053462.htm/?utm_source=slidesgo_template&amp;utm_medium=referral-link&amp;utm_campaign=sg_resources&amp;utm_content=freepik"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hyperlink" Target="https://www.freepik.com/free-vector/bicycle-round-template-flat-style_11053462.htm/?utm_source=slidesgo_template&amp;utm_medium=referral-link&amp;utm_campaign=sg_resources&amp;utm_content=freepik"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3.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0.xml"/></Relationships>
</file>

<file path=ppt/slides/_rels/slide25.xml.rels><?xml version="1.0" encoding="UTF-8" standalone="yes"?>
<Relationships xmlns="http://schemas.openxmlformats.org/package/2006/relationships"><Relationship Id="rId3" Type="http://schemas.openxmlformats.org/officeDocument/2006/relationships/hyperlink" Target="https://fonts.google.com/specimen/Pridi" TargetMode="External"/><Relationship Id="rId2" Type="http://schemas.openxmlformats.org/officeDocument/2006/relationships/notesSlide" Target="../notesSlides/notesSlide25.xml"/><Relationship Id="rId1" Type="http://schemas.openxmlformats.org/officeDocument/2006/relationships/slideLayout" Target="../slideLayouts/slideLayout21.xml"/><Relationship Id="rId4" Type="http://schemas.openxmlformats.org/officeDocument/2006/relationships/hyperlink" Target="https://fonts.google.com/specimen/Open+Sans"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6.png"/><Relationship Id="rId2" Type="http://schemas.openxmlformats.org/officeDocument/2006/relationships/notesSlide" Target="../notesSlides/notesSlide26.xml"/><Relationship Id="rId1" Type="http://schemas.openxmlformats.org/officeDocument/2006/relationships/slideLayout" Target="../slideLayouts/slideLayout2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5.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7.xml"/><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0.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20.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4"/>
          <p:cNvSpPr txBox="1">
            <a:spLocks noGrp="1"/>
          </p:cNvSpPr>
          <p:nvPr>
            <p:ph type="ctrTitle"/>
          </p:nvPr>
        </p:nvSpPr>
        <p:spPr>
          <a:xfrm>
            <a:off x="713225" y="1153125"/>
            <a:ext cx="4995000" cy="243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tr-TR" sz="4800" dirty="0">
                <a:solidFill>
                  <a:schemeClr val="dk2"/>
                </a:solidFill>
              </a:rPr>
              <a:t>Cyclistic </a:t>
            </a:r>
            <a:br>
              <a:rPr lang="tr-TR" sz="4800" dirty="0">
                <a:solidFill>
                  <a:schemeClr val="dk2"/>
                </a:solidFill>
              </a:rPr>
            </a:br>
            <a:r>
              <a:rPr lang="tr-TR" sz="4800" dirty="0">
                <a:solidFill>
                  <a:schemeClr val="dk2"/>
                </a:solidFill>
              </a:rPr>
              <a:t>Google Capstone Project</a:t>
            </a:r>
            <a:endParaRPr sz="4800" dirty="0">
              <a:solidFill>
                <a:schemeClr val="accent1"/>
              </a:solidFill>
            </a:endParaRPr>
          </a:p>
        </p:txBody>
      </p:sp>
      <p:sp>
        <p:nvSpPr>
          <p:cNvPr id="135" name="Google Shape;135;p24"/>
          <p:cNvSpPr txBox="1">
            <a:spLocks noGrp="1"/>
          </p:cNvSpPr>
          <p:nvPr>
            <p:ph type="subTitle" idx="1"/>
          </p:nvPr>
        </p:nvSpPr>
        <p:spPr>
          <a:xfrm>
            <a:off x="713225" y="3624375"/>
            <a:ext cx="2029975" cy="36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tr-TR" dirty="0"/>
              <a:t>Mert Can Cankaya</a:t>
            </a:r>
            <a:endParaRPr dirty="0"/>
          </a:p>
        </p:txBody>
      </p:sp>
      <p:sp>
        <p:nvSpPr>
          <p:cNvPr id="136" name="Google Shape;136;p24"/>
          <p:cNvSpPr/>
          <p:nvPr/>
        </p:nvSpPr>
        <p:spPr>
          <a:xfrm>
            <a:off x="6021000" y="1282675"/>
            <a:ext cx="2578200" cy="2577900"/>
          </a:xfrm>
          <a:prstGeom prst="ellipse">
            <a:avLst/>
          </a:prstGeom>
          <a:noFill/>
          <a:ln w="19050" cap="flat" cmpd="sng">
            <a:solidFill>
              <a:schemeClr val="accent4"/>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4"/>
          <p:cNvSpPr/>
          <p:nvPr/>
        </p:nvSpPr>
        <p:spPr>
          <a:xfrm>
            <a:off x="6079925" y="1341600"/>
            <a:ext cx="2460300" cy="2460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 name="Google Shape;138;p24"/>
          <p:cNvGrpSpPr/>
          <p:nvPr/>
        </p:nvGrpSpPr>
        <p:grpSpPr>
          <a:xfrm>
            <a:off x="5793157" y="1599456"/>
            <a:ext cx="3034198" cy="1944873"/>
            <a:chOff x="4310325" y="2382500"/>
            <a:chExt cx="1711625" cy="1097125"/>
          </a:xfrm>
        </p:grpSpPr>
        <p:sp>
          <p:nvSpPr>
            <p:cNvPr id="139" name="Google Shape;139;p24"/>
            <p:cNvSpPr/>
            <p:nvPr/>
          </p:nvSpPr>
          <p:spPr>
            <a:xfrm>
              <a:off x="4681775" y="2702200"/>
              <a:ext cx="113700" cy="137025"/>
            </a:xfrm>
            <a:custGeom>
              <a:avLst/>
              <a:gdLst/>
              <a:ahLst/>
              <a:cxnLst/>
              <a:rect l="l" t="t" r="r" b="b"/>
              <a:pathLst>
                <a:path w="4548" h="5481" extrusionOk="0">
                  <a:moveTo>
                    <a:pt x="1" y="0"/>
                  </a:moveTo>
                  <a:lnTo>
                    <a:pt x="1" y="3573"/>
                  </a:lnTo>
                  <a:cubicBezTo>
                    <a:pt x="853" y="3573"/>
                    <a:pt x="1624" y="3410"/>
                    <a:pt x="2233" y="3207"/>
                  </a:cubicBezTo>
                  <a:lnTo>
                    <a:pt x="4223" y="5481"/>
                  </a:lnTo>
                  <a:cubicBezTo>
                    <a:pt x="4344" y="5237"/>
                    <a:pt x="4466" y="4912"/>
                    <a:pt x="4547" y="4669"/>
                  </a:cubicBezTo>
                  <a:lnTo>
                    <a:pt x="3005" y="2842"/>
                  </a:lnTo>
                  <a:cubicBezTo>
                    <a:pt x="3492" y="2558"/>
                    <a:pt x="3817" y="2193"/>
                    <a:pt x="3817" y="1787"/>
                  </a:cubicBezTo>
                  <a:cubicBezTo>
                    <a:pt x="3817" y="812"/>
                    <a:pt x="2112" y="0"/>
                    <a:pt x="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4"/>
            <p:cNvSpPr/>
            <p:nvPr/>
          </p:nvSpPr>
          <p:spPr>
            <a:xfrm>
              <a:off x="5347025" y="2819925"/>
              <a:ext cx="674925" cy="395825"/>
            </a:xfrm>
            <a:custGeom>
              <a:avLst/>
              <a:gdLst/>
              <a:ahLst/>
              <a:cxnLst/>
              <a:rect l="l" t="t" r="r" b="b"/>
              <a:pathLst>
                <a:path w="26997" h="15833" extrusionOk="0">
                  <a:moveTo>
                    <a:pt x="14046" y="0"/>
                  </a:moveTo>
                  <a:cubicBezTo>
                    <a:pt x="6293" y="0"/>
                    <a:pt x="1" y="6293"/>
                    <a:pt x="1" y="14087"/>
                  </a:cubicBezTo>
                  <a:cubicBezTo>
                    <a:pt x="1" y="14655"/>
                    <a:pt x="41" y="15224"/>
                    <a:pt x="82" y="15833"/>
                  </a:cubicBezTo>
                  <a:lnTo>
                    <a:pt x="609" y="15833"/>
                  </a:lnTo>
                  <a:cubicBezTo>
                    <a:pt x="569" y="15305"/>
                    <a:pt x="488" y="14655"/>
                    <a:pt x="488" y="14087"/>
                  </a:cubicBezTo>
                  <a:cubicBezTo>
                    <a:pt x="488" y="6617"/>
                    <a:pt x="6577" y="528"/>
                    <a:pt x="14046" y="528"/>
                  </a:cubicBezTo>
                  <a:cubicBezTo>
                    <a:pt x="19649" y="528"/>
                    <a:pt x="24439" y="3979"/>
                    <a:pt x="26550" y="8810"/>
                  </a:cubicBezTo>
                  <a:cubicBezTo>
                    <a:pt x="26672" y="8728"/>
                    <a:pt x="26834" y="8647"/>
                    <a:pt x="26996" y="8607"/>
                  </a:cubicBezTo>
                  <a:cubicBezTo>
                    <a:pt x="24845" y="3573"/>
                    <a:pt x="19892" y="0"/>
                    <a:pt x="14046" y="0"/>
                  </a:cubicBezTo>
                  <a:close/>
                </a:path>
              </a:pathLst>
            </a:custGeom>
            <a:solidFill>
              <a:srgbClr val="6E8F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4"/>
            <p:cNvSpPr/>
            <p:nvPr/>
          </p:nvSpPr>
          <p:spPr>
            <a:xfrm>
              <a:off x="4579775" y="2833125"/>
              <a:ext cx="378575" cy="346100"/>
            </a:xfrm>
            <a:custGeom>
              <a:avLst/>
              <a:gdLst/>
              <a:ahLst/>
              <a:cxnLst/>
              <a:rect l="l" t="t" r="r" b="b"/>
              <a:pathLst>
                <a:path w="15143" h="13844" extrusionOk="0">
                  <a:moveTo>
                    <a:pt x="1624" y="0"/>
                  </a:moveTo>
                  <a:cubicBezTo>
                    <a:pt x="1056" y="0"/>
                    <a:pt x="488" y="41"/>
                    <a:pt x="1" y="81"/>
                  </a:cubicBezTo>
                  <a:lnTo>
                    <a:pt x="1" y="609"/>
                  </a:lnTo>
                  <a:cubicBezTo>
                    <a:pt x="528" y="569"/>
                    <a:pt x="1056" y="487"/>
                    <a:pt x="1624" y="487"/>
                  </a:cubicBezTo>
                  <a:cubicBezTo>
                    <a:pt x="8810" y="487"/>
                    <a:pt x="14655" y="6333"/>
                    <a:pt x="14655" y="13559"/>
                  </a:cubicBezTo>
                  <a:lnTo>
                    <a:pt x="14655" y="13843"/>
                  </a:lnTo>
                  <a:lnTo>
                    <a:pt x="15143" y="13843"/>
                  </a:lnTo>
                  <a:lnTo>
                    <a:pt x="15143" y="13559"/>
                  </a:lnTo>
                  <a:cubicBezTo>
                    <a:pt x="15143" y="6089"/>
                    <a:pt x="9053" y="0"/>
                    <a:pt x="1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4"/>
            <p:cNvSpPr/>
            <p:nvPr/>
          </p:nvSpPr>
          <p:spPr>
            <a:xfrm>
              <a:off x="5388125" y="2863575"/>
              <a:ext cx="617075" cy="616050"/>
            </a:xfrm>
            <a:custGeom>
              <a:avLst/>
              <a:gdLst/>
              <a:ahLst/>
              <a:cxnLst/>
              <a:rect l="l" t="t" r="r" b="b"/>
              <a:pathLst>
                <a:path w="24683" h="24642" extrusionOk="0">
                  <a:moveTo>
                    <a:pt x="12301" y="2030"/>
                  </a:moveTo>
                  <a:cubicBezTo>
                    <a:pt x="17984" y="2030"/>
                    <a:pt x="22612" y="6658"/>
                    <a:pt x="22612" y="12341"/>
                  </a:cubicBezTo>
                  <a:cubicBezTo>
                    <a:pt x="22612" y="18024"/>
                    <a:pt x="17984" y="22612"/>
                    <a:pt x="12301" y="22612"/>
                  </a:cubicBezTo>
                  <a:cubicBezTo>
                    <a:pt x="6618" y="22612"/>
                    <a:pt x="1990" y="18024"/>
                    <a:pt x="1990" y="12341"/>
                  </a:cubicBezTo>
                  <a:cubicBezTo>
                    <a:pt x="1990" y="6658"/>
                    <a:pt x="6618" y="2030"/>
                    <a:pt x="12301" y="2030"/>
                  </a:cubicBezTo>
                  <a:close/>
                  <a:moveTo>
                    <a:pt x="12341" y="0"/>
                  </a:moveTo>
                  <a:cubicBezTo>
                    <a:pt x="5562" y="0"/>
                    <a:pt x="1" y="5521"/>
                    <a:pt x="1" y="12341"/>
                  </a:cubicBezTo>
                  <a:cubicBezTo>
                    <a:pt x="1" y="19120"/>
                    <a:pt x="5562" y="24641"/>
                    <a:pt x="12341" y="24641"/>
                  </a:cubicBezTo>
                  <a:cubicBezTo>
                    <a:pt x="19161" y="24641"/>
                    <a:pt x="24682" y="19120"/>
                    <a:pt x="24682" y="12341"/>
                  </a:cubicBezTo>
                  <a:cubicBezTo>
                    <a:pt x="24682" y="5521"/>
                    <a:pt x="19161" y="0"/>
                    <a:pt x="12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4"/>
            <p:cNvSpPr/>
            <p:nvPr/>
          </p:nvSpPr>
          <p:spPr>
            <a:xfrm>
              <a:off x="4310325" y="2863575"/>
              <a:ext cx="616050" cy="616050"/>
            </a:xfrm>
            <a:custGeom>
              <a:avLst/>
              <a:gdLst/>
              <a:ahLst/>
              <a:cxnLst/>
              <a:rect l="l" t="t" r="r" b="b"/>
              <a:pathLst>
                <a:path w="24642" h="24642" extrusionOk="0">
                  <a:moveTo>
                    <a:pt x="12341" y="2030"/>
                  </a:moveTo>
                  <a:cubicBezTo>
                    <a:pt x="18025" y="2030"/>
                    <a:pt x="22612" y="6658"/>
                    <a:pt x="22612" y="12341"/>
                  </a:cubicBezTo>
                  <a:cubicBezTo>
                    <a:pt x="22612" y="18024"/>
                    <a:pt x="18025" y="22612"/>
                    <a:pt x="12341" y="22612"/>
                  </a:cubicBezTo>
                  <a:cubicBezTo>
                    <a:pt x="6658" y="22612"/>
                    <a:pt x="2030" y="18024"/>
                    <a:pt x="2030" y="12341"/>
                  </a:cubicBezTo>
                  <a:cubicBezTo>
                    <a:pt x="2030" y="6658"/>
                    <a:pt x="6658" y="2030"/>
                    <a:pt x="12341" y="2030"/>
                  </a:cubicBezTo>
                  <a:close/>
                  <a:moveTo>
                    <a:pt x="12341" y="0"/>
                  </a:moveTo>
                  <a:cubicBezTo>
                    <a:pt x="5521" y="0"/>
                    <a:pt x="0" y="5521"/>
                    <a:pt x="0" y="12341"/>
                  </a:cubicBezTo>
                  <a:cubicBezTo>
                    <a:pt x="0" y="19120"/>
                    <a:pt x="5521" y="24641"/>
                    <a:pt x="12341" y="24641"/>
                  </a:cubicBezTo>
                  <a:cubicBezTo>
                    <a:pt x="19121" y="24641"/>
                    <a:pt x="24642" y="19120"/>
                    <a:pt x="24642" y="12341"/>
                  </a:cubicBezTo>
                  <a:cubicBezTo>
                    <a:pt x="24642" y="5521"/>
                    <a:pt x="19121" y="0"/>
                    <a:pt x="123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4"/>
            <p:cNvSpPr/>
            <p:nvPr/>
          </p:nvSpPr>
          <p:spPr>
            <a:xfrm>
              <a:off x="4789350" y="2463700"/>
              <a:ext cx="126900" cy="66000"/>
            </a:xfrm>
            <a:custGeom>
              <a:avLst/>
              <a:gdLst/>
              <a:ahLst/>
              <a:cxnLst/>
              <a:rect l="l" t="t" r="r" b="b"/>
              <a:pathLst>
                <a:path w="5076" h="2640" extrusionOk="0">
                  <a:moveTo>
                    <a:pt x="1" y="1"/>
                  </a:moveTo>
                  <a:lnTo>
                    <a:pt x="1" y="2639"/>
                  </a:lnTo>
                  <a:lnTo>
                    <a:pt x="5075" y="2639"/>
                  </a:lnTo>
                  <a:lnTo>
                    <a:pt x="5075" y="1543"/>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4"/>
            <p:cNvSpPr/>
            <p:nvPr/>
          </p:nvSpPr>
          <p:spPr>
            <a:xfrm>
              <a:off x="4828925" y="2500050"/>
              <a:ext cx="106600" cy="211300"/>
            </a:xfrm>
            <a:custGeom>
              <a:avLst/>
              <a:gdLst/>
              <a:ahLst/>
              <a:cxnLst/>
              <a:rect l="l" t="t" r="r" b="b"/>
              <a:pathLst>
                <a:path w="4264" h="8452" extrusionOk="0">
                  <a:moveTo>
                    <a:pt x="3389" y="0"/>
                  </a:moveTo>
                  <a:cubicBezTo>
                    <a:pt x="3249" y="0"/>
                    <a:pt x="3116" y="115"/>
                    <a:pt x="3046" y="292"/>
                  </a:cubicBezTo>
                  <a:lnTo>
                    <a:pt x="1" y="7721"/>
                  </a:lnTo>
                  <a:cubicBezTo>
                    <a:pt x="366" y="7924"/>
                    <a:pt x="691" y="8208"/>
                    <a:pt x="1016" y="8452"/>
                  </a:cubicBezTo>
                  <a:lnTo>
                    <a:pt x="4142" y="739"/>
                  </a:lnTo>
                  <a:cubicBezTo>
                    <a:pt x="4263" y="536"/>
                    <a:pt x="4223" y="333"/>
                    <a:pt x="4060" y="292"/>
                  </a:cubicBezTo>
                  <a:lnTo>
                    <a:pt x="3452" y="8"/>
                  </a:lnTo>
                  <a:cubicBezTo>
                    <a:pt x="3431" y="3"/>
                    <a:pt x="3410" y="0"/>
                    <a:pt x="33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4"/>
            <p:cNvSpPr/>
            <p:nvPr/>
          </p:nvSpPr>
          <p:spPr>
            <a:xfrm>
              <a:off x="5358700" y="2579200"/>
              <a:ext cx="129925" cy="310975"/>
            </a:xfrm>
            <a:custGeom>
              <a:avLst/>
              <a:gdLst/>
              <a:ahLst/>
              <a:cxnLst/>
              <a:rect l="l" t="t" r="r" b="b"/>
              <a:pathLst>
                <a:path w="5197" h="12439" extrusionOk="0">
                  <a:moveTo>
                    <a:pt x="4365" y="1"/>
                  </a:moveTo>
                  <a:cubicBezTo>
                    <a:pt x="4232" y="1"/>
                    <a:pt x="4126" y="116"/>
                    <a:pt x="4020" y="293"/>
                  </a:cubicBezTo>
                  <a:lnTo>
                    <a:pt x="82" y="11740"/>
                  </a:lnTo>
                  <a:cubicBezTo>
                    <a:pt x="1" y="11943"/>
                    <a:pt x="82" y="12187"/>
                    <a:pt x="163" y="12228"/>
                  </a:cubicBezTo>
                  <a:lnTo>
                    <a:pt x="772" y="12431"/>
                  </a:lnTo>
                  <a:cubicBezTo>
                    <a:pt x="793" y="12436"/>
                    <a:pt x="814" y="12438"/>
                    <a:pt x="835" y="12438"/>
                  </a:cubicBezTo>
                  <a:cubicBezTo>
                    <a:pt x="975" y="12438"/>
                    <a:pt x="1107" y="12323"/>
                    <a:pt x="1178" y="12146"/>
                  </a:cubicBezTo>
                  <a:lnTo>
                    <a:pt x="5156" y="699"/>
                  </a:lnTo>
                  <a:cubicBezTo>
                    <a:pt x="5197" y="496"/>
                    <a:pt x="5156" y="252"/>
                    <a:pt x="5034" y="211"/>
                  </a:cubicBezTo>
                  <a:lnTo>
                    <a:pt x="4426" y="8"/>
                  </a:lnTo>
                  <a:cubicBezTo>
                    <a:pt x="4405" y="3"/>
                    <a:pt x="4384" y="1"/>
                    <a:pt x="43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4"/>
            <p:cNvSpPr/>
            <p:nvPr/>
          </p:nvSpPr>
          <p:spPr>
            <a:xfrm>
              <a:off x="5343975" y="2545375"/>
              <a:ext cx="257800" cy="86450"/>
            </a:xfrm>
            <a:custGeom>
              <a:avLst/>
              <a:gdLst/>
              <a:ahLst/>
              <a:cxnLst/>
              <a:rect l="l" t="t" r="r" b="b"/>
              <a:pathLst>
                <a:path w="10312" h="3458" extrusionOk="0">
                  <a:moveTo>
                    <a:pt x="9109" y="1"/>
                  </a:moveTo>
                  <a:cubicBezTo>
                    <a:pt x="9016" y="1"/>
                    <a:pt x="8916" y="8"/>
                    <a:pt x="8810" y="22"/>
                  </a:cubicBezTo>
                  <a:cubicBezTo>
                    <a:pt x="8810" y="22"/>
                    <a:pt x="3614" y="590"/>
                    <a:pt x="1909" y="631"/>
                  </a:cubicBezTo>
                  <a:cubicBezTo>
                    <a:pt x="1178" y="671"/>
                    <a:pt x="1" y="834"/>
                    <a:pt x="1" y="1443"/>
                  </a:cubicBezTo>
                  <a:lnTo>
                    <a:pt x="1" y="1849"/>
                  </a:lnTo>
                  <a:cubicBezTo>
                    <a:pt x="1" y="2579"/>
                    <a:pt x="1422" y="2782"/>
                    <a:pt x="2193" y="2945"/>
                  </a:cubicBezTo>
                  <a:lnTo>
                    <a:pt x="6374" y="3432"/>
                  </a:lnTo>
                  <a:cubicBezTo>
                    <a:pt x="6462" y="3449"/>
                    <a:pt x="6557" y="3458"/>
                    <a:pt x="6659" y="3458"/>
                  </a:cubicBezTo>
                  <a:cubicBezTo>
                    <a:pt x="7969" y="3458"/>
                    <a:pt x="10312" y="2080"/>
                    <a:pt x="10312" y="1402"/>
                  </a:cubicBezTo>
                  <a:cubicBezTo>
                    <a:pt x="10312" y="735"/>
                    <a:pt x="10075" y="1"/>
                    <a:pt x="9109" y="1"/>
                  </a:cubicBezTo>
                  <a:close/>
                </a:path>
              </a:pathLst>
            </a:custGeom>
            <a:solidFill>
              <a:srgbClr val="DFB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4"/>
            <p:cNvSpPr/>
            <p:nvPr/>
          </p:nvSpPr>
          <p:spPr>
            <a:xfrm>
              <a:off x="5232350" y="2762950"/>
              <a:ext cx="206050" cy="482425"/>
            </a:xfrm>
            <a:custGeom>
              <a:avLst/>
              <a:gdLst/>
              <a:ahLst/>
              <a:cxnLst/>
              <a:rect l="l" t="t" r="r" b="b"/>
              <a:pathLst>
                <a:path w="8242" h="19297" extrusionOk="0">
                  <a:moveTo>
                    <a:pt x="6918" y="0"/>
                  </a:moveTo>
                  <a:cubicBezTo>
                    <a:pt x="6717" y="0"/>
                    <a:pt x="6447" y="161"/>
                    <a:pt x="6374" y="453"/>
                  </a:cubicBezTo>
                  <a:lnTo>
                    <a:pt x="122" y="18274"/>
                  </a:lnTo>
                  <a:cubicBezTo>
                    <a:pt x="0" y="18599"/>
                    <a:pt x="122" y="18883"/>
                    <a:pt x="325" y="19005"/>
                  </a:cubicBezTo>
                  <a:lnTo>
                    <a:pt x="1259" y="19289"/>
                  </a:lnTo>
                  <a:cubicBezTo>
                    <a:pt x="1283" y="19294"/>
                    <a:pt x="1310" y="19296"/>
                    <a:pt x="1337" y="19296"/>
                  </a:cubicBezTo>
                  <a:cubicBezTo>
                    <a:pt x="1537" y="19296"/>
                    <a:pt x="1796" y="19163"/>
                    <a:pt x="1868" y="18842"/>
                  </a:cubicBezTo>
                  <a:lnTo>
                    <a:pt x="8119" y="1021"/>
                  </a:lnTo>
                  <a:cubicBezTo>
                    <a:pt x="8241" y="737"/>
                    <a:pt x="8119" y="412"/>
                    <a:pt x="7916" y="331"/>
                  </a:cubicBezTo>
                  <a:lnTo>
                    <a:pt x="6983" y="6"/>
                  </a:lnTo>
                  <a:cubicBezTo>
                    <a:pt x="6962" y="2"/>
                    <a:pt x="6940" y="0"/>
                    <a:pt x="69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4"/>
            <p:cNvSpPr/>
            <p:nvPr/>
          </p:nvSpPr>
          <p:spPr>
            <a:xfrm>
              <a:off x="4735050" y="2618075"/>
              <a:ext cx="162400" cy="326700"/>
            </a:xfrm>
            <a:custGeom>
              <a:avLst/>
              <a:gdLst/>
              <a:ahLst/>
              <a:cxnLst/>
              <a:rect l="l" t="t" r="r" b="b"/>
              <a:pathLst>
                <a:path w="6496" h="13068" extrusionOk="0">
                  <a:moveTo>
                    <a:pt x="5148" y="1"/>
                  </a:moveTo>
                  <a:cubicBezTo>
                    <a:pt x="4968" y="1"/>
                    <a:pt x="4766" y="183"/>
                    <a:pt x="4669" y="443"/>
                  </a:cubicBezTo>
                  <a:lnTo>
                    <a:pt x="1" y="11931"/>
                  </a:lnTo>
                  <a:cubicBezTo>
                    <a:pt x="528" y="12296"/>
                    <a:pt x="1015" y="12662"/>
                    <a:pt x="1543" y="13068"/>
                  </a:cubicBezTo>
                  <a:lnTo>
                    <a:pt x="6415" y="1092"/>
                  </a:lnTo>
                  <a:cubicBezTo>
                    <a:pt x="6496" y="767"/>
                    <a:pt x="6415" y="483"/>
                    <a:pt x="6212" y="361"/>
                  </a:cubicBezTo>
                  <a:lnTo>
                    <a:pt x="5278" y="37"/>
                  </a:lnTo>
                  <a:cubicBezTo>
                    <a:pt x="5237" y="12"/>
                    <a:pt x="5194" y="1"/>
                    <a:pt x="51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4"/>
            <p:cNvSpPr/>
            <p:nvPr/>
          </p:nvSpPr>
          <p:spPr>
            <a:xfrm>
              <a:off x="4595925" y="2899475"/>
              <a:ext cx="183800" cy="271700"/>
            </a:xfrm>
            <a:custGeom>
              <a:avLst/>
              <a:gdLst/>
              <a:ahLst/>
              <a:cxnLst/>
              <a:rect l="l" t="t" r="r" b="b"/>
              <a:pathLst>
                <a:path w="7352" h="10868" extrusionOk="0">
                  <a:moveTo>
                    <a:pt x="6214" y="1"/>
                  </a:moveTo>
                  <a:cubicBezTo>
                    <a:pt x="6056" y="1"/>
                    <a:pt x="5914" y="124"/>
                    <a:pt x="5850" y="350"/>
                  </a:cubicBezTo>
                  <a:cubicBezTo>
                    <a:pt x="5850" y="350"/>
                    <a:pt x="3211" y="8591"/>
                    <a:pt x="369" y="10337"/>
                  </a:cubicBezTo>
                  <a:cubicBezTo>
                    <a:pt x="1" y="10521"/>
                    <a:pt x="492" y="10868"/>
                    <a:pt x="928" y="10868"/>
                  </a:cubicBezTo>
                  <a:cubicBezTo>
                    <a:pt x="1069" y="10868"/>
                    <a:pt x="1204" y="10832"/>
                    <a:pt x="1303" y="10743"/>
                  </a:cubicBezTo>
                  <a:cubicBezTo>
                    <a:pt x="4429" y="8104"/>
                    <a:pt x="7189" y="878"/>
                    <a:pt x="7271" y="878"/>
                  </a:cubicBezTo>
                  <a:cubicBezTo>
                    <a:pt x="7352" y="634"/>
                    <a:pt x="7311" y="391"/>
                    <a:pt x="7108" y="350"/>
                  </a:cubicBezTo>
                  <a:lnTo>
                    <a:pt x="6337" y="26"/>
                  </a:lnTo>
                  <a:cubicBezTo>
                    <a:pt x="6295" y="9"/>
                    <a:pt x="6254" y="1"/>
                    <a:pt x="6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4"/>
            <p:cNvSpPr/>
            <p:nvPr/>
          </p:nvSpPr>
          <p:spPr>
            <a:xfrm>
              <a:off x="5392700" y="2822425"/>
              <a:ext cx="334925" cy="372100"/>
            </a:xfrm>
            <a:custGeom>
              <a:avLst/>
              <a:gdLst/>
              <a:ahLst/>
              <a:cxnLst/>
              <a:rect l="l" t="t" r="r" b="b"/>
              <a:pathLst>
                <a:path w="13397" h="14884" extrusionOk="0">
                  <a:moveTo>
                    <a:pt x="807" y="1"/>
                  </a:moveTo>
                  <a:cubicBezTo>
                    <a:pt x="750" y="1"/>
                    <a:pt x="695" y="18"/>
                    <a:pt x="650" y="63"/>
                  </a:cubicBezTo>
                  <a:lnTo>
                    <a:pt x="163" y="469"/>
                  </a:lnTo>
                  <a:cubicBezTo>
                    <a:pt x="41" y="550"/>
                    <a:pt x="0" y="794"/>
                    <a:pt x="81" y="875"/>
                  </a:cubicBezTo>
                  <a:lnTo>
                    <a:pt x="12341" y="14799"/>
                  </a:lnTo>
                  <a:cubicBezTo>
                    <a:pt x="12391" y="14849"/>
                    <a:pt x="12488" y="14884"/>
                    <a:pt x="12583" y="14884"/>
                  </a:cubicBezTo>
                  <a:cubicBezTo>
                    <a:pt x="12642" y="14884"/>
                    <a:pt x="12701" y="14871"/>
                    <a:pt x="12747" y="14840"/>
                  </a:cubicBezTo>
                  <a:lnTo>
                    <a:pt x="13234" y="14434"/>
                  </a:lnTo>
                  <a:cubicBezTo>
                    <a:pt x="13356" y="14312"/>
                    <a:pt x="13397" y="14109"/>
                    <a:pt x="13275" y="14028"/>
                  </a:cubicBezTo>
                  <a:lnTo>
                    <a:pt x="1056" y="103"/>
                  </a:lnTo>
                  <a:cubicBezTo>
                    <a:pt x="1004" y="52"/>
                    <a:pt x="904" y="1"/>
                    <a:pt x="8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4"/>
            <p:cNvSpPr/>
            <p:nvPr/>
          </p:nvSpPr>
          <p:spPr>
            <a:xfrm>
              <a:off x="5267875" y="3162950"/>
              <a:ext cx="446550" cy="83250"/>
            </a:xfrm>
            <a:custGeom>
              <a:avLst/>
              <a:gdLst/>
              <a:ahLst/>
              <a:cxnLst/>
              <a:rect l="l" t="t" r="r" b="b"/>
              <a:pathLst>
                <a:path w="17862" h="3330" extrusionOk="0">
                  <a:moveTo>
                    <a:pt x="17578" y="1"/>
                  </a:moveTo>
                  <a:lnTo>
                    <a:pt x="203" y="1909"/>
                  </a:lnTo>
                  <a:lnTo>
                    <a:pt x="0" y="3329"/>
                  </a:lnTo>
                  <a:lnTo>
                    <a:pt x="0" y="3329"/>
                  </a:lnTo>
                  <a:lnTo>
                    <a:pt x="17456" y="1219"/>
                  </a:lnTo>
                  <a:cubicBezTo>
                    <a:pt x="17473" y="1223"/>
                    <a:pt x="17491" y="1225"/>
                    <a:pt x="17508" y="1225"/>
                  </a:cubicBezTo>
                  <a:cubicBezTo>
                    <a:pt x="17651" y="1225"/>
                    <a:pt x="17781" y="1084"/>
                    <a:pt x="17781" y="975"/>
                  </a:cubicBezTo>
                  <a:lnTo>
                    <a:pt x="17821" y="285"/>
                  </a:lnTo>
                  <a:cubicBezTo>
                    <a:pt x="17862" y="163"/>
                    <a:pt x="17740"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4"/>
            <p:cNvSpPr/>
            <p:nvPr/>
          </p:nvSpPr>
          <p:spPr>
            <a:xfrm>
              <a:off x="5135425" y="3109625"/>
              <a:ext cx="119775" cy="129000"/>
            </a:xfrm>
            <a:custGeom>
              <a:avLst/>
              <a:gdLst/>
              <a:ahLst/>
              <a:cxnLst/>
              <a:rect l="l" t="t" r="r" b="b"/>
              <a:pathLst>
                <a:path w="4791" h="5160" extrusionOk="0">
                  <a:moveTo>
                    <a:pt x="450" y="1"/>
                  </a:moveTo>
                  <a:cubicBezTo>
                    <a:pt x="362" y="1"/>
                    <a:pt x="275" y="33"/>
                    <a:pt x="204" y="104"/>
                  </a:cubicBezTo>
                  <a:cubicBezTo>
                    <a:pt x="82" y="266"/>
                    <a:pt x="1" y="510"/>
                    <a:pt x="163" y="672"/>
                  </a:cubicBezTo>
                  <a:lnTo>
                    <a:pt x="4020" y="5016"/>
                  </a:lnTo>
                  <a:cubicBezTo>
                    <a:pt x="4111" y="5107"/>
                    <a:pt x="4228" y="5160"/>
                    <a:pt x="4341" y="5160"/>
                  </a:cubicBezTo>
                  <a:cubicBezTo>
                    <a:pt x="4430" y="5160"/>
                    <a:pt x="4517" y="5128"/>
                    <a:pt x="4588" y="5057"/>
                  </a:cubicBezTo>
                  <a:cubicBezTo>
                    <a:pt x="4750" y="4935"/>
                    <a:pt x="4791" y="4651"/>
                    <a:pt x="4629" y="4529"/>
                  </a:cubicBezTo>
                  <a:lnTo>
                    <a:pt x="772" y="144"/>
                  </a:lnTo>
                  <a:cubicBezTo>
                    <a:pt x="681" y="53"/>
                    <a:pt x="564" y="1"/>
                    <a:pt x="4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4"/>
            <p:cNvSpPr/>
            <p:nvPr/>
          </p:nvSpPr>
          <p:spPr>
            <a:xfrm>
              <a:off x="5113100" y="3095800"/>
              <a:ext cx="80200" cy="50075"/>
            </a:xfrm>
            <a:custGeom>
              <a:avLst/>
              <a:gdLst/>
              <a:ahLst/>
              <a:cxnLst/>
              <a:rect l="l" t="t" r="r" b="b"/>
              <a:pathLst>
                <a:path w="3208" h="2003" extrusionOk="0">
                  <a:moveTo>
                    <a:pt x="2582" y="1"/>
                  </a:moveTo>
                  <a:cubicBezTo>
                    <a:pt x="2506" y="1"/>
                    <a:pt x="2429" y="16"/>
                    <a:pt x="2355" y="48"/>
                  </a:cubicBezTo>
                  <a:lnTo>
                    <a:pt x="447" y="900"/>
                  </a:lnTo>
                  <a:cubicBezTo>
                    <a:pt x="163" y="1063"/>
                    <a:pt x="0" y="1428"/>
                    <a:pt x="163" y="1672"/>
                  </a:cubicBezTo>
                  <a:cubicBezTo>
                    <a:pt x="283" y="1882"/>
                    <a:pt x="469" y="2003"/>
                    <a:pt x="689" y="2003"/>
                  </a:cubicBezTo>
                  <a:cubicBezTo>
                    <a:pt x="767" y="2003"/>
                    <a:pt x="849" y="1988"/>
                    <a:pt x="934" y="1956"/>
                  </a:cubicBezTo>
                  <a:lnTo>
                    <a:pt x="2801" y="1103"/>
                  </a:lnTo>
                  <a:cubicBezTo>
                    <a:pt x="3085" y="941"/>
                    <a:pt x="3207" y="657"/>
                    <a:pt x="3085" y="332"/>
                  </a:cubicBezTo>
                  <a:cubicBezTo>
                    <a:pt x="2995" y="122"/>
                    <a:pt x="2795" y="1"/>
                    <a:pt x="2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4"/>
            <p:cNvSpPr/>
            <p:nvPr/>
          </p:nvSpPr>
          <p:spPr>
            <a:xfrm>
              <a:off x="5655050" y="3131500"/>
              <a:ext cx="82225" cy="81200"/>
            </a:xfrm>
            <a:custGeom>
              <a:avLst/>
              <a:gdLst/>
              <a:ahLst/>
              <a:cxnLst/>
              <a:rect l="l" t="t" r="r" b="b"/>
              <a:pathLst>
                <a:path w="3289" h="3248" extrusionOk="0">
                  <a:moveTo>
                    <a:pt x="1664" y="0"/>
                  </a:moveTo>
                  <a:cubicBezTo>
                    <a:pt x="771" y="0"/>
                    <a:pt x="41" y="690"/>
                    <a:pt x="41" y="1624"/>
                  </a:cubicBezTo>
                  <a:cubicBezTo>
                    <a:pt x="0" y="2517"/>
                    <a:pt x="771" y="3248"/>
                    <a:pt x="1664" y="3248"/>
                  </a:cubicBezTo>
                  <a:cubicBezTo>
                    <a:pt x="2598" y="3248"/>
                    <a:pt x="3288" y="2517"/>
                    <a:pt x="3288" y="1624"/>
                  </a:cubicBezTo>
                  <a:cubicBezTo>
                    <a:pt x="3288" y="690"/>
                    <a:pt x="2598" y="0"/>
                    <a:pt x="1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4"/>
            <p:cNvSpPr/>
            <p:nvPr/>
          </p:nvSpPr>
          <p:spPr>
            <a:xfrm>
              <a:off x="4578250" y="3131500"/>
              <a:ext cx="81225" cy="81200"/>
            </a:xfrm>
            <a:custGeom>
              <a:avLst/>
              <a:gdLst/>
              <a:ahLst/>
              <a:cxnLst/>
              <a:rect l="l" t="t" r="r" b="b"/>
              <a:pathLst>
                <a:path w="3249" h="3248" extrusionOk="0">
                  <a:moveTo>
                    <a:pt x="1624" y="0"/>
                  </a:moveTo>
                  <a:cubicBezTo>
                    <a:pt x="691" y="0"/>
                    <a:pt x="1" y="690"/>
                    <a:pt x="1" y="1624"/>
                  </a:cubicBezTo>
                  <a:cubicBezTo>
                    <a:pt x="1" y="2517"/>
                    <a:pt x="691" y="3248"/>
                    <a:pt x="1624" y="3248"/>
                  </a:cubicBezTo>
                  <a:cubicBezTo>
                    <a:pt x="2517" y="3248"/>
                    <a:pt x="3248" y="2517"/>
                    <a:pt x="3248" y="1624"/>
                  </a:cubicBezTo>
                  <a:cubicBezTo>
                    <a:pt x="3248" y="690"/>
                    <a:pt x="2517" y="0"/>
                    <a:pt x="16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4"/>
            <p:cNvSpPr/>
            <p:nvPr/>
          </p:nvSpPr>
          <p:spPr>
            <a:xfrm>
              <a:off x="4948175" y="2426150"/>
              <a:ext cx="119775" cy="32500"/>
            </a:xfrm>
            <a:custGeom>
              <a:avLst/>
              <a:gdLst/>
              <a:ahLst/>
              <a:cxnLst/>
              <a:rect l="l" t="t" r="r" b="b"/>
              <a:pathLst>
                <a:path w="4791" h="1300" extrusionOk="0">
                  <a:moveTo>
                    <a:pt x="691" y="1"/>
                  </a:moveTo>
                  <a:cubicBezTo>
                    <a:pt x="325" y="1"/>
                    <a:pt x="1" y="285"/>
                    <a:pt x="1" y="650"/>
                  </a:cubicBezTo>
                  <a:cubicBezTo>
                    <a:pt x="1" y="1015"/>
                    <a:pt x="325" y="1300"/>
                    <a:pt x="691" y="1300"/>
                  </a:cubicBezTo>
                  <a:lnTo>
                    <a:pt x="4141" y="1300"/>
                  </a:lnTo>
                  <a:cubicBezTo>
                    <a:pt x="4466" y="1300"/>
                    <a:pt x="4791" y="1015"/>
                    <a:pt x="4791" y="650"/>
                  </a:cubicBezTo>
                  <a:cubicBezTo>
                    <a:pt x="4791" y="285"/>
                    <a:pt x="4466" y="1"/>
                    <a:pt x="4141" y="1"/>
                  </a:cubicBezTo>
                  <a:close/>
                </a:path>
              </a:pathLst>
            </a:custGeom>
            <a:solidFill>
              <a:srgbClr val="DFB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4"/>
            <p:cNvSpPr/>
            <p:nvPr/>
          </p:nvSpPr>
          <p:spPr>
            <a:xfrm>
              <a:off x="4838075" y="2393675"/>
              <a:ext cx="129925" cy="131950"/>
            </a:xfrm>
            <a:custGeom>
              <a:avLst/>
              <a:gdLst/>
              <a:ahLst/>
              <a:cxnLst/>
              <a:rect l="l" t="t" r="r" b="b"/>
              <a:pathLst>
                <a:path w="5197" h="5278" extrusionOk="0">
                  <a:moveTo>
                    <a:pt x="3288" y="1"/>
                  </a:moveTo>
                  <a:cubicBezTo>
                    <a:pt x="1259" y="1"/>
                    <a:pt x="325" y="975"/>
                    <a:pt x="203" y="1827"/>
                  </a:cubicBezTo>
                  <a:cubicBezTo>
                    <a:pt x="0" y="2842"/>
                    <a:pt x="650" y="4263"/>
                    <a:pt x="3045" y="5278"/>
                  </a:cubicBezTo>
                  <a:lnTo>
                    <a:pt x="3248" y="5278"/>
                  </a:lnTo>
                  <a:cubicBezTo>
                    <a:pt x="3370" y="5278"/>
                    <a:pt x="3532" y="5197"/>
                    <a:pt x="3654" y="5075"/>
                  </a:cubicBezTo>
                  <a:cubicBezTo>
                    <a:pt x="3776" y="4872"/>
                    <a:pt x="3735" y="4628"/>
                    <a:pt x="3573" y="4425"/>
                  </a:cubicBezTo>
                  <a:cubicBezTo>
                    <a:pt x="3248" y="4019"/>
                    <a:pt x="2720" y="3248"/>
                    <a:pt x="2883" y="2883"/>
                  </a:cubicBezTo>
                  <a:cubicBezTo>
                    <a:pt x="2923" y="2802"/>
                    <a:pt x="3248" y="2396"/>
                    <a:pt x="4709" y="2396"/>
                  </a:cubicBezTo>
                  <a:cubicBezTo>
                    <a:pt x="4993" y="2396"/>
                    <a:pt x="5196" y="2152"/>
                    <a:pt x="5196" y="1868"/>
                  </a:cubicBezTo>
                  <a:cubicBezTo>
                    <a:pt x="5196" y="1584"/>
                    <a:pt x="4953" y="1381"/>
                    <a:pt x="4709" y="1381"/>
                  </a:cubicBezTo>
                  <a:cubicBezTo>
                    <a:pt x="3126" y="1381"/>
                    <a:pt x="2233" y="1746"/>
                    <a:pt x="1908" y="2477"/>
                  </a:cubicBezTo>
                  <a:cubicBezTo>
                    <a:pt x="1827" y="2802"/>
                    <a:pt x="1746" y="3086"/>
                    <a:pt x="1827" y="3411"/>
                  </a:cubicBezTo>
                  <a:cubicBezTo>
                    <a:pt x="1259" y="2883"/>
                    <a:pt x="1056" y="2396"/>
                    <a:pt x="1137" y="2030"/>
                  </a:cubicBezTo>
                  <a:cubicBezTo>
                    <a:pt x="1259" y="1421"/>
                    <a:pt x="2111" y="1015"/>
                    <a:pt x="3288" y="1015"/>
                  </a:cubicBezTo>
                  <a:cubicBezTo>
                    <a:pt x="3573" y="1015"/>
                    <a:pt x="3776" y="772"/>
                    <a:pt x="3776" y="528"/>
                  </a:cubicBezTo>
                  <a:cubicBezTo>
                    <a:pt x="3776" y="203"/>
                    <a:pt x="3532" y="1"/>
                    <a:pt x="32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4"/>
            <p:cNvSpPr/>
            <p:nvPr/>
          </p:nvSpPr>
          <p:spPr>
            <a:xfrm>
              <a:off x="4582825" y="2419050"/>
              <a:ext cx="242575" cy="236500"/>
            </a:xfrm>
            <a:custGeom>
              <a:avLst/>
              <a:gdLst/>
              <a:ahLst/>
              <a:cxnLst/>
              <a:rect l="l" t="t" r="r" b="b"/>
              <a:pathLst>
                <a:path w="9703" h="9460" extrusionOk="0">
                  <a:moveTo>
                    <a:pt x="0" y="0"/>
                  </a:moveTo>
                  <a:lnTo>
                    <a:pt x="2314" y="9459"/>
                  </a:lnTo>
                  <a:lnTo>
                    <a:pt x="9703" y="9459"/>
                  </a:lnTo>
                  <a:lnTo>
                    <a:pt x="9703" y="0"/>
                  </a:lnTo>
                  <a:close/>
                </a:path>
              </a:pathLst>
            </a:custGeom>
            <a:solidFill>
              <a:srgbClr val="DFB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4"/>
            <p:cNvSpPr/>
            <p:nvPr/>
          </p:nvSpPr>
          <p:spPr>
            <a:xfrm>
              <a:off x="4902500" y="2382500"/>
              <a:ext cx="150225" cy="40625"/>
            </a:xfrm>
            <a:custGeom>
              <a:avLst/>
              <a:gdLst/>
              <a:ahLst/>
              <a:cxnLst/>
              <a:rect l="l" t="t" r="r" b="b"/>
              <a:pathLst>
                <a:path w="6009" h="1625" extrusionOk="0">
                  <a:moveTo>
                    <a:pt x="813" y="1"/>
                  </a:moveTo>
                  <a:cubicBezTo>
                    <a:pt x="366" y="1"/>
                    <a:pt x="1" y="366"/>
                    <a:pt x="1" y="813"/>
                  </a:cubicBezTo>
                  <a:cubicBezTo>
                    <a:pt x="1" y="1259"/>
                    <a:pt x="366" y="1625"/>
                    <a:pt x="813" y="1625"/>
                  </a:cubicBezTo>
                  <a:lnTo>
                    <a:pt x="5197" y="1625"/>
                  </a:lnTo>
                  <a:cubicBezTo>
                    <a:pt x="5644" y="1625"/>
                    <a:pt x="6009" y="1259"/>
                    <a:pt x="6009" y="813"/>
                  </a:cubicBezTo>
                  <a:cubicBezTo>
                    <a:pt x="6009" y="366"/>
                    <a:pt x="5644" y="1"/>
                    <a:pt x="5197" y="1"/>
                  </a:cubicBezTo>
                  <a:close/>
                </a:path>
              </a:pathLst>
            </a:custGeom>
            <a:solidFill>
              <a:srgbClr val="DFB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4"/>
            <p:cNvSpPr/>
            <p:nvPr/>
          </p:nvSpPr>
          <p:spPr>
            <a:xfrm>
              <a:off x="4849725" y="2675800"/>
              <a:ext cx="441500" cy="479050"/>
            </a:xfrm>
            <a:custGeom>
              <a:avLst/>
              <a:gdLst/>
              <a:ahLst/>
              <a:cxnLst/>
              <a:rect l="l" t="t" r="r" b="b"/>
              <a:pathLst>
                <a:path w="17660" h="19162" extrusionOk="0">
                  <a:moveTo>
                    <a:pt x="691" y="1"/>
                  </a:moveTo>
                  <a:lnTo>
                    <a:pt x="1" y="1056"/>
                  </a:lnTo>
                  <a:cubicBezTo>
                    <a:pt x="5075" y="4304"/>
                    <a:pt x="6699" y="8282"/>
                    <a:pt x="8160" y="11733"/>
                  </a:cubicBezTo>
                  <a:cubicBezTo>
                    <a:pt x="9825" y="15711"/>
                    <a:pt x="11246" y="19162"/>
                    <a:pt x="17660" y="19162"/>
                  </a:cubicBezTo>
                  <a:lnTo>
                    <a:pt x="17660" y="17903"/>
                  </a:lnTo>
                  <a:cubicBezTo>
                    <a:pt x="12139" y="17903"/>
                    <a:pt x="11002" y="15265"/>
                    <a:pt x="9338" y="11205"/>
                  </a:cubicBezTo>
                  <a:cubicBezTo>
                    <a:pt x="7917" y="7755"/>
                    <a:pt x="6090" y="3452"/>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4"/>
            <p:cNvSpPr/>
            <p:nvPr/>
          </p:nvSpPr>
          <p:spPr>
            <a:xfrm>
              <a:off x="4797975" y="2823975"/>
              <a:ext cx="471950" cy="405975"/>
            </a:xfrm>
            <a:custGeom>
              <a:avLst/>
              <a:gdLst/>
              <a:ahLst/>
              <a:cxnLst/>
              <a:rect l="l" t="t" r="r" b="b"/>
              <a:pathLst>
                <a:path w="18878" h="16239" extrusionOk="0">
                  <a:moveTo>
                    <a:pt x="650" y="1"/>
                  </a:moveTo>
                  <a:lnTo>
                    <a:pt x="0" y="1138"/>
                  </a:lnTo>
                  <a:cubicBezTo>
                    <a:pt x="4466" y="3695"/>
                    <a:pt x="5968" y="6699"/>
                    <a:pt x="7308" y="9378"/>
                  </a:cubicBezTo>
                  <a:cubicBezTo>
                    <a:pt x="9175" y="13113"/>
                    <a:pt x="10758" y="16239"/>
                    <a:pt x="18877" y="16239"/>
                  </a:cubicBezTo>
                  <a:lnTo>
                    <a:pt x="18877" y="14980"/>
                  </a:lnTo>
                  <a:cubicBezTo>
                    <a:pt x="11570" y="14980"/>
                    <a:pt x="10230" y="12382"/>
                    <a:pt x="8444" y="8851"/>
                  </a:cubicBezTo>
                  <a:cubicBezTo>
                    <a:pt x="7105" y="6131"/>
                    <a:pt x="5400" y="2802"/>
                    <a:pt x="6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4"/>
            <p:cNvSpPr/>
            <p:nvPr/>
          </p:nvSpPr>
          <p:spPr>
            <a:xfrm>
              <a:off x="5145575" y="3140675"/>
              <a:ext cx="200975" cy="176500"/>
            </a:xfrm>
            <a:custGeom>
              <a:avLst/>
              <a:gdLst/>
              <a:ahLst/>
              <a:cxnLst/>
              <a:rect l="l" t="t" r="r" b="b"/>
              <a:pathLst>
                <a:path w="8039" h="7060" extrusionOk="0">
                  <a:moveTo>
                    <a:pt x="3167" y="707"/>
                  </a:moveTo>
                  <a:cubicBezTo>
                    <a:pt x="3356" y="707"/>
                    <a:pt x="3552" y="753"/>
                    <a:pt x="3735" y="851"/>
                  </a:cubicBezTo>
                  <a:cubicBezTo>
                    <a:pt x="4344" y="1095"/>
                    <a:pt x="4588" y="1785"/>
                    <a:pt x="4263" y="2394"/>
                  </a:cubicBezTo>
                  <a:cubicBezTo>
                    <a:pt x="4089" y="2829"/>
                    <a:pt x="3687" y="3098"/>
                    <a:pt x="3250" y="3098"/>
                  </a:cubicBezTo>
                  <a:cubicBezTo>
                    <a:pt x="3075" y="3098"/>
                    <a:pt x="2894" y="3055"/>
                    <a:pt x="2721" y="2962"/>
                  </a:cubicBezTo>
                  <a:cubicBezTo>
                    <a:pt x="2152" y="2678"/>
                    <a:pt x="1909" y="1947"/>
                    <a:pt x="2152" y="1379"/>
                  </a:cubicBezTo>
                  <a:cubicBezTo>
                    <a:pt x="2322" y="954"/>
                    <a:pt x="2730" y="707"/>
                    <a:pt x="3167" y="707"/>
                  </a:cubicBezTo>
                  <a:close/>
                  <a:moveTo>
                    <a:pt x="5771" y="2479"/>
                  </a:moveTo>
                  <a:cubicBezTo>
                    <a:pt x="5944" y="2479"/>
                    <a:pt x="6122" y="2517"/>
                    <a:pt x="6293" y="2597"/>
                  </a:cubicBezTo>
                  <a:cubicBezTo>
                    <a:pt x="6902" y="2881"/>
                    <a:pt x="7186" y="3571"/>
                    <a:pt x="6861" y="4180"/>
                  </a:cubicBezTo>
                  <a:cubicBezTo>
                    <a:pt x="6686" y="4617"/>
                    <a:pt x="6260" y="4866"/>
                    <a:pt x="5807" y="4866"/>
                  </a:cubicBezTo>
                  <a:cubicBezTo>
                    <a:pt x="5630" y="4866"/>
                    <a:pt x="5449" y="4828"/>
                    <a:pt x="5278" y="4748"/>
                  </a:cubicBezTo>
                  <a:cubicBezTo>
                    <a:pt x="4669" y="4505"/>
                    <a:pt x="4426" y="3774"/>
                    <a:pt x="4750" y="3165"/>
                  </a:cubicBezTo>
                  <a:cubicBezTo>
                    <a:pt x="4925" y="2727"/>
                    <a:pt x="5331" y="2479"/>
                    <a:pt x="5771" y="2479"/>
                  </a:cubicBezTo>
                  <a:close/>
                  <a:moveTo>
                    <a:pt x="3083" y="3800"/>
                  </a:moveTo>
                  <a:cubicBezTo>
                    <a:pt x="3259" y="3800"/>
                    <a:pt x="3440" y="3843"/>
                    <a:pt x="3614" y="3936"/>
                  </a:cubicBezTo>
                  <a:cubicBezTo>
                    <a:pt x="4223" y="4180"/>
                    <a:pt x="4466" y="4911"/>
                    <a:pt x="4182" y="5520"/>
                  </a:cubicBezTo>
                  <a:cubicBezTo>
                    <a:pt x="4009" y="5924"/>
                    <a:pt x="3589" y="6184"/>
                    <a:pt x="3142" y="6184"/>
                  </a:cubicBezTo>
                  <a:cubicBezTo>
                    <a:pt x="2961" y="6184"/>
                    <a:pt x="2775" y="6141"/>
                    <a:pt x="2599" y="6047"/>
                  </a:cubicBezTo>
                  <a:cubicBezTo>
                    <a:pt x="2030" y="5763"/>
                    <a:pt x="1787" y="5032"/>
                    <a:pt x="2030" y="4505"/>
                  </a:cubicBezTo>
                  <a:cubicBezTo>
                    <a:pt x="2233" y="4070"/>
                    <a:pt x="2643" y="3800"/>
                    <a:pt x="3083" y="3800"/>
                  </a:cubicBezTo>
                  <a:close/>
                  <a:moveTo>
                    <a:pt x="4023" y="1"/>
                  </a:moveTo>
                  <a:cubicBezTo>
                    <a:pt x="2692" y="1"/>
                    <a:pt x="1406" y="764"/>
                    <a:pt x="813" y="2069"/>
                  </a:cubicBezTo>
                  <a:cubicBezTo>
                    <a:pt x="1" y="3815"/>
                    <a:pt x="772" y="5925"/>
                    <a:pt x="2558" y="6737"/>
                  </a:cubicBezTo>
                  <a:cubicBezTo>
                    <a:pt x="3028" y="6956"/>
                    <a:pt x="3525" y="7060"/>
                    <a:pt x="4016" y="7060"/>
                  </a:cubicBezTo>
                  <a:cubicBezTo>
                    <a:pt x="5347" y="7060"/>
                    <a:pt x="6633" y="6297"/>
                    <a:pt x="7227" y="4992"/>
                  </a:cubicBezTo>
                  <a:cubicBezTo>
                    <a:pt x="8038" y="3206"/>
                    <a:pt x="7267" y="1135"/>
                    <a:pt x="5481" y="323"/>
                  </a:cubicBezTo>
                  <a:cubicBezTo>
                    <a:pt x="5011" y="105"/>
                    <a:pt x="4514" y="1"/>
                    <a:pt x="40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4"/>
            <p:cNvSpPr/>
            <p:nvPr/>
          </p:nvSpPr>
          <p:spPr>
            <a:xfrm>
              <a:off x="5234900" y="3222600"/>
              <a:ext cx="118750" cy="128875"/>
            </a:xfrm>
            <a:custGeom>
              <a:avLst/>
              <a:gdLst/>
              <a:ahLst/>
              <a:cxnLst/>
              <a:rect l="l" t="t" r="r" b="b"/>
              <a:pathLst>
                <a:path w="4750" h="5155" extrusionOk="0">
                  <a:moveTo>
                    <a:pt x="426" y="0"/>
                  </a:moveTo>
                  <a:cubicBezTo>
                    <a:pt x="346" y="0"/>
                    <a:pt x="268" y="26"/>
                    <a:pt x="203" y="91"/>
                  </a:cubicBezTo>
                  <a:cubicBezTo>
                    <a:pt x="41" y="253"/>
                    <a:pt x="0" y="497"/>
                    <a:pt x="162" y="659"/>
                  </a:cubicBezTo>
                  <a:lnTo>
                    <a:pt x="4019" y="5003"/>
                  </a:lnTo>
                  <a:cubicBezTo>
                    <a:pt x="4093" y="5101"/>
                    <a:pt x="4226" y="5155"/>
                    <a:pt x="4347" y="5155"/>
                  </a:cubicBezTo>
                  <a:cubicBezTo>
                    <a:pt x="4425" y="5155"/>
                    <a:pt x="4499" y="5132"/>
                    <a:pt x="4547" y="5084"/>
                  </a:cubicBezTo>
                  <a:cubicBezTo>
                    <a:pt x="4709" y="4922"/>
                    <a:pt x="4750" y="4638"/>
                    <a:pt x="4628" y="4516"/>
                  </a:cubicBezTo>
                  <a:lnTo>
                    <a:pt x="771" y="132"/>
                  </a:lnTo>
                  <a:cubicBezTo>
                    <a:pt x="674" y="58"/>
                    <a:pt x="547" y="0"/>
                    <a:pt x="4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4"/>
            <p:cNvSpPr/>
            <p:nvPr/>
          </p:nvSpPr>
          <p:spPr>
            <a:xfrm>
              <a:off x="5303900" y="3321150"/>
              <a:ext cx="82225" cy="33750"/>
            </a:xfrm>
            <a:custGeom>
              <a:avLst/>
              <a:gdLst/>
              <a:ahLst/>
              <a:cxnLst/>
              <a:rect l="l" t="t" r="r" b="b"/>
              <a:pathLst>
                <a:path w="3289" h="1350" extrusionOk="0">
                  <a:moveTo>
                    <a:pt x="569" y="0"/>
                  </a:moveTo>
                  <a:cubicBezTo>
                    <a:pt x="285" y="0"/>
                    <a:pt x="78" y="199"/>
                    <a:pt x="41" y="533"/>
                  </a:cubicBezTo>
                  <a:cubicBezTo>
                    <a:pt x="0" y="817"/>
                    <a:pt x="244" y="1142"/>
                    <a:pt x="528" y="1142"/>
                  </a:cubicBezTo>
                  <a:lnTo>
                    <a:pt x="2639" y="1345"/>
                  </a:lnTo>
                  <a:cubicBezTo>
                    <a:pt x="2660" y="1348"/>
                    <a:pt x="2681" y="1350"/>
                    <a:pt x="2702" y="1350"/>
                  </a:cubicBezTo>
                  <a:cubicBezTo>
                    <a:pt x="2969" y="1350"/>
                    <a:pt x="3248" y="1118"/>
                    <a:pt x="3248" y="817"/>
                  </a:cubicBezTo>
                  <a:cubicBezTo>
                    <a:pt x="3288" y="533"/>
                    <a:pt x="3045" y="208"/>
                    <a:pt x="2720" y="208"/>
                  </a:cubicBezTo>
                  <a:lnTo>
                    <a:pt x="650" y="5"/>
                  </a:lnTo>
                  <a:cubicBezTo>
                    <a:pt x="622" y="2"/>
                    <a:pt x="595" y="0"/>
                    <a:pt x="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4"/>
            <p:cNvSpPr/>
            <p:nvPr/>
          </p:nvSpPr>
          <p:spPr>
            <a:xfrm>
              <a:off x="4586875" y="2419050"/>
              <a:ext cx="237500" cy="237500"/>
            </a:xfrm>
            <a:custGeom>
              <a:avLst/>
              <a:gdLst/>
              <a:ahLst/>
              <a:cxnLst/>
              <a:rect l="l" t="t" r="r" b="b"/>
              <a:pathLst>
                <a:path w="9500" h="9500" extrusionOk="0">
                  <a:moveTo>
                    <a:pt x="4182" y="812"/>
                  </a:moveTo>
                  <a:lnTo>
                    <a:pt x="4304" y="2030"/>
                  </a:lnTo>
                  <a:lnTo>
                    <a:pt x="3086" y="2030"/>
                  </a:lnTo>
                  <a:lnTo>
                    <a:pt x="2883" y="812"/>
                  </a:lnTo>
                  <a:close/>
                  <a:moveTo>
                    <a:pt x="5643" y="812"/>
                  </a:moveTo>
                  <a:lnTo>
                    <a:pt x="5725" y="2030"/>
                  </a:lnTo>
                  <a:lnTo>
                    <a:pt x="4507" y="2030"/>
                  </a:lnTo>
                  <a:lnTo>
                    <a:pt x="4385" y="812"/>
                  </a:lnTo>
                  <a:close/>
                  <a:moveTo>
                    <a:pt x="7105" y="812"/>
                  </a:moveTo>
                  <a:lnTo>
                    <a:pt x="7145" y="2030"/>
                  </a:lnTo>
                  <a:lnTo>
                    <a:pt x="5928" y="2030"/>
                  </a:lnTo>
                  <a:lnTo>
                    <a:pt x="5846" y="812"/>
                  </a:lnTo>
                  <a:close/>
                  <a:moveTo>
                    <a:pt x="8566" y="812"/>
                  </a:moveTo>
                  <a:lnTo>
                    <a:pt x="8566" y="2030"/>
                  </a:lnTo>
                  <a:lnTo>
                    <a:pt x="7348" y="2030"/>
                  </a:lnTo>
                  <a:lnTo>
                    <a:pt x="7308" y="812"/>
                  </a:lnTo>
                  <a:close/>
                  <a:moveTo>
                    <a:pt x="2680" y="853"/>
                  </a:moveTo>
                  <a:lnTo>
                    <a:pt x="2883" y="2111"/>
                  </a:lnTo>
                  <a:lnTo>
                    <a:pt x="1665" y="2111"/>
                  </a:lnTo>
                  <a:lnTo>
                    <a:pt x="1422" y="853"/>
                  </a:lnTo>
                  <a:close/>
                  <a:moveTo>
                    <a:pt x="4385" y="2314"/>
                  </a:moveTo>
                  <a:lnTo>
                    <a:pt x="4507" y="3451"/>
                  </a:lnTo>
                  <a:lnTo>
                    <a:pt x="3370" y="3451"/>
                  </a:lnTo>
                  <a:lnTo>
                    <a:pt x="3167" y="2314"/>
                  </a:lnTo>
                  <a:close/>
                  <a:moveTo>
                    <a:pt x="5725" y="2233"/>
                  </a:moveTo>
                  <a:lnTo>
                    <a:pt x="5846" y="3451"/>
                  </a:lnTo>
                  <a:lnTo>
                    <a:pt x="4669" y="3451"/>
                  </a:lnTo>
                  <a:lnTo>
                    <a:pt x="4507" y="2233"/>
                  </a:lnTo>
                  <a:close/>
                  <a:moveTo>
                    <a:pt x="7145" y="2233"/>
                  </a:moveTo>
                  <a:lnTo>
                    <a:pt x="7227" y="3451"/>
                  </a:lnTo>
                  <a:lnTo>
                    <a:pt x="6049" y="3451"/>
                  </a:lnTo>
                  <a:lnTo>
                    <a:pt x="5928" y="2233"/>
                  </a:lnTo>
                  <a:close/>
                  <a:moveTo>
                    <a:pt x="8607" y="2233"/>
                  </a:moveTo>
                  <a:lnTo>
                    <a:pt x="8607" y="3451"/>
                  </a:lnTo>
                  <a:lnTo>
                    <a:pt x="7470" y="3451"/>
                  </a:lnTo>
                  <a:lnTo>
                    <a:pt x="7430" y="2233"/>
                  </a:lnTo>
                  <a:close/>
                  <a:moveTo>
                    <a:pt x="2964" y="2314"/>
                  </a:moveTo>
                  <a:lnTo>
                    <a:pt x="3127" y="3532"/>
                  </a:lnTo>
                  <a:lnTo>
                    <a:pt x="1990" y="3532"/>
                  </a:lnTo>
                  <a:lnTo>
                    <a:pt x="1746" y="2314"/>
                  </a:lnTo>
                  <a:close/>
                  <a:moveTo>
                    <a:pt x="4507" y="3654"/>
                  </a:moveTo>
                  <a:lnTo>
                    <a:pt x="4669" y="4872"/>
                  </a:lnTo>
                  <a:lnTo>
                    <a:pt x="3573" y="4872"/>
                  </a:lnTo>
                  <a:lnTo>
                    <a:pt x="3370" y="3654"/>
                  </a:lnTo>
                  <a:close/>
                  <a:moveTo>
                    <a:pt x="7267" y="3654"/>
                  </a:moveTo>
                  <a:lnTo>
                    <a:pt x="7308" y="4872"/>
                  </a:lnTo>
                  <a:lnTo>
                    <a:pt x="6212" y="4872"/>
                  </a:lnTo>
                  <a:lnTo>
                    <a:pt x="6090" y="3654"/>
                  </a:lnTo>
                  <a:close/>
                  <a:moveTo>
                    <a:pt x="3167" y="3735"/>
                  </a:moveTo>
                  <a:lnTo>
                    <a:pt x="3370" y="4953"/>
                  </a:lnTo>
                  <a:lnTo>
                    <a:pt x="2233" y="4953"/>
                  </a:lnTo>
                  <a:lnTo>
                    <a:pt x="1990" y="3735"/>
                  </a:lnTo>
                  <a:close/>
                  <a:moveTo>
                    <a:pt x="5887" y="3735"/>
                  </a:moveTo>
                  <a:lnTo>
                    <a:pt x="6009" y="4953"/>
                  </a:lnTo>
                  <a:lnTo>
                    <a:pt x="4872" y="4953"/>
                  </a:lnTo>
                  <a:lnTo>
                    <a:pt x="4710" y="3735"/>
                  </a:lnTo>
                  <a:close/>
                  <a:moveTo>
                    <a:pt x="8647" y="3735"/>
                  </a:moveTo>
                  <a:lnTo>
                    <a:pt x="8647" y="4953"/>
                  </a:lnTo>
                  <a:lnTo>
                    <a:pt x="7511" y="4953"/>
                  </a:lnTo>
                  <a:lnTo>
                    <a:pt x="7470" y="3735"/>
                  </a:lnTo>
                  <a:close/>
                  <a:moveTo>
                    <a:pt x="3411" y="5075"/>
                  </a:moveTo>
                  <a:lnTo>
                    <a:pt x="3614" y="6293"/>
                  </a:lnTo>
                  <a:lnTo>
                    <a:pt x="2518" y="6293"/>
                  </a:lnTo>
                  <a:lnTo>
                    <a:pt x="2274" y="5075"/>
                  </a:lnTo>
                  <a:close/>
                  <a:moveTo>
                    <a:pt x="4710" y="5075"/>
                  </a:moveTo>
                  <a:lnTo>
                    <a:pt x="4872" y="6293"/>
                  </a:lnTo>
                  <a:lnTo>
                    <a:pt x="3817" y="6293"/>
                  </a:lnTo>
                  <a:lnTo>
                    <a:pt x="3614" y="5075"/>
                  </a:lnTo>
                  <a:close/>
                  <a:moveTo>
                    <a:pt x="6009" y="5075"/>
                  </a:moveTo>
                  <a:lnTo>
                    <a:pt x="6090" y="6293"/>
                  </a:lnTo>
                  <a:lnTo>
                    <a:pt x="5034" y="6293"/>
                  </a:lnTo>
                  <a:lnTo>
                    <a:pt x="4872" y="5075"/>
                  </a:lnTo>
                  <a:close/>
                  <a:moveTo>
                    <a:pt x="7308" y="5075"/>
                  </a:moveTo>
                  <a:lnTo>
                    <a:pt x="7348" y="6293"/>
                  </a:lnTo>
                  <a:lnTo>
                    <a:pt x="6293" y="6293"/>
                  </a:lnTo>
                  <a:lnTo>
                    <a:pt x="6212" y="5075"/>
                  </a:lnTo>
                  <a:close/>
                  <a:moveTo>
                    <a:pt x="8647" y="5075"/>
                  </a:moveTo>
                  <a:lnTo>
                    <a:pt x="8647" y="6293"/>
                  </a:lnTo>
                  <a:lnTo>
                    <a:pt x="7551" y="6293"/>
                  </a:lnTo>
                  <a:lnTo>
                    <a:pt x="7511" y="5075"/>
                  </a:lnTo>
                  <a:close/>
                  <a:moveTo>
                    <a:pt x="3654" y="6496"/>
                  </a:moveTo>
                  <a:lnTo>
                    <a:pt x="3857" y="7713"/>
                  </a:lnTo>
                  <a:lnTo>
                    <a:pt x="2842" y="7713"/>
                  </a:lnTo>
                  <a:lnTo>
                    <a:pt x="2599" y="6496"/>
                  </a:lnTo>
                  <a:close/>
                  <a:moveTo>
                    <a:pt x="4872" y="6496"/>
                  </a:moveTo>
                  <a:lnTo>
                    <a:pt x="5034" y="7713"/>
                  </a:lnTo>
                  <a:lnTo>
                    <a:pt x="4020" y="7713"/>
                  </a:lnTo>
                  <a:lnTo>
                    <a:pt x="3817" y="6496"/>
                  </a:lnTo>
                  <a:close/>
                  <a:moveTo>
                    <a:pt x="6131" y="6496"/>
                  </a:moveTo>
                  <a:lnTo>
                    <a:pt x="6252" y="7713"/>
                  </a:lnTo>
                  <a:lnTo>
                    <a:pt x="5237" y="7713"/>
                  </a:lnTo>
                  <a:lnTo>
                    <a:pt x="5075" y="6496"/>
                  </a:lnTo>
                  <a:close/>
                  <a:moveTo>
                    <a:pt x="7348" y="6496"/>
                  </a:moveTo>
                  <a:lnTo>
                    <a:pt x="7430" y="7713"/>
                  </a:lnTo>
                  <a:lnTo>
                    <a:pt x="6415" y="7713"/>
                  </a:lnTo>
                  <a:lnTo>
                    <a:pt x="6293" y="6496"/>
                  </a:lnTo>
                  <a:close/>
                  <a:moveTo>
                    <a:pt x="8647" y="6496"/>
                  </a:moveTo>
                  <a:lnTo>
                    <a:pt x="8647" y="7713"/>
                  </a:lnTo>
                  <a:lnTo>
                    <a:pt x="7633" y="7713"/>
                  </a:lnTo>
                  <a:lnTo>
                    <a:pt x="7551" y="6496"/>
                  </a:lnTo>
                  <a:close/>
                  <a:moveTo>
                    <a:pt x="1016" y="0"/>
                  </a:moveTo>
                  <a:lnTo>
                    <a:pt x="1178" y="650"/>
                  </a:lnTo>
                  <a:lnTo>
                    <a:pt x="1" y="650"/>
                  </a:lnTo>
                  <a:lnTo>
                    <a:pt x="41" y="853"/>
                  </a:lnTo>
                  <a:lnTo>
                    <a:pt x="1219" y="853"/>
                  </a:lnTo>
                  <a:lnTo>
                    <a:pt x="1462" y="2111"/>
                  </a:lnTo>
                  <a:lnTo>
                    <a:pt x="366" y="2111"/>
                  </a:lnTo>
                  <a:lnTo>
                    <a:pt x="407" y="2314"/>
                  </a:lnTo>
                  <a:lnTo>
                    <a:pt x="1543" y="2314"/>
                  </a:lnTo>
                  <a:lnTo>
                    <a:pt x="1787" y="3532"/>
                  </a:lnTo>
                  <a:lnTo>
                    <a:pt x="731" y="3532"/>
                  </a:lnTo>
                  <a:lnTo>
                    <a:pt x="772" y="3735"/>
                  </a:lnTo>
                  <a:lnTo>
                    <a:pt x="1827" y="3735"/>
                  </a:lnTo>
                  <a:lnTo>
                    <a:pt x="2071" y="4953"/>
                  </a:lnTo>
                  <a:lnTo>
                    <a:pt x="1056" y="4953"/>
                  </a:lnTo>
                  <a:lnTo>
                    <a:pt x="1137" y="5156"/>
                  </a:lnTo>
                  <a:lnTo>
                    <a:pt x="2152" y="5156"/>
                  </a:lnTo>
                  <a:lnTo>
                    <a:pt x="2396" y="6374"/>
                  </a:lnTo>
                  <a:lnTo>
                    <a:pt x="1381" y="6374"/>
                  </a:lnTo>
                  <a:lnTo>
                    <a:pt x="1422" y="6577"/>
                  </a:lnTo>
                  <a:lnTo>
                    <a:pt x="2396" y="6577"/>
                  </a:lnTo>
                  <a:lnTo>
                    <a:pt x="2639" y="7795"/>
                  </a:lnTo>
                  <a:lnTo>
                    <a:pt x="1665" y="7795"/>
                  </a:lnTo>
                  <a:lnTo>
                    <a:pt x="1746" y="7998"/>
                  </a:lnTo>
                  <a:lnTo>
                    <a:pt x="2680" y="7998"/>
                  </a:lnTo>
                  <a:lnTo>
                    <a:pt x="3005" y="9500"/>
                  </a:lnTo>
                  <a:lnTo>
                    <a:pt x="3167" y="9500"/>
                  </a:lnTo>
                  <a:lnTo>
                    <a:pt x="2842" y="7998"/>
                  </a:lnTo>
                  <a:lnTo>
                    <a:pt x="3857" y="7998"/>
                  </a:lnTo>
                  <a:lnTo>
                    <a:pt x="4101" y="9500"/>
                  </a:lnTo>
                  <a:lnTo>
                    <a:pt x="4263" y="9500"/>
                  </a:lnTo>
                  <a:lnTo>
                    <a:pt x="4020" y="7998"/>
                  </a:lnTo>
                  <a:lnTo>
                    <a:pt x="5034" y="7998"/>
                  </a:lnTo>
                  <a:lnTo>
                    <a:pt x="5237" y="9500"/>
                  </a:lnTo>
                  <a:lnTo>
                    <a:pt x="5400" y="9500"/>
                  </a:lnTo>
                  <a:lnTo>
                    <a:pt x="5197" y="7998"/>
                  </a:lnTo>
                  <a:lnTo>
                    <a:pt x="6212" y="7998"/>
                  </a:lnTo>
                  <a:lnTo>
                    <a:pt x="6334" y="9500"/>
                  </a:lnTo>
                  <a:lnTo>
                    <a:pt x="6496" y="9500"/>
                  </a:lnTo>
                  <a:lnTo>
                    <a:pt x="6415" y="7998"/>
                  </a:lnTo>
                  <a:lnTo>
                    <a:pt x="7430" y="7998"/>
                  </a:lnTo>
                  <a:lnTo>
                    <a:pt x="7470" y="9500"/>
                  </a:lnTo>
                  <a:lnTo>
                    <a:pt x="7633" y="9500"/>
                  </a:lnTo>
                  <a:lnTo>
                    <a:pt x="7551" y="7998"/>
                  </a:lnTo>
                  <a:lnTo>
                    <a:pt x="8566" y="7998"/>
                  </a:lnTo>
                  <a:lnTo>
                    <a:pt x="8566" y="9500"/>
                  </a:lnTo>
                  <a:lnTo>
                    <a:pt x="8729" y="9500"/>
                  </a:lnTo>
                  <a:lnTo>
                    <a:pt x="8729" y="7998"/>
                  </a:lnTo>
                  <a:lnTo>
                    <a:pt x="9500" y="7998"/>
                  </a:lnTo>
                  <a:lnTo>
                    <a:pt x="9500" y="7795"/>
                  </a:lnTo>
                  <a:lnTo>
                    <a:pt x="8729" y="7795"/>
                  </a:lnTo>
                  <a:lnTo>
                    <a:pt x="8729" y="6577"/>
                  </a:lnTo>
                  <a:lnTo>
                    <a:pt x="9500" y="6577"/>
                  </a:lnTo>
                  <a:lnTo>
                    <a:pt x="9500" y="6374"/>
                  </a:lnTo>
                  <a:lnTo>
                    <a:pt x="8729" y="6374"/>
                  </a:lnTo>
                  <a:lnTo>
                    <a:pt x="8729" y="5156"/>
                  </a:lnTo>
                  <a:lnTo>
                    <a:pt x="9500" y="5156"/>
                  </a:lnTo>
                  <a:lnTo>
                    <a:pt x="9500" y="4953"/>
                  </a:lnTo>
                  <a:lnTo>
                    <a:pt x="8729" y="4953"/>
                  </a:lnTo>
                  <a:lnTo>
                    <a:pt x="8729" y="3735"/>
                  </a:lnTo>
                  <a:lnTo>
                    <a:pt x="9500" y="3735"/>
                  </a:lnTo>
                  <a:lnTo>
                    <a:pt x="9500" y="3532"/>
                  </a:lnTo>
                  <a:lnTo>
                    <a:pt x="8729" y="3532"/>
                  </a:lnTo>
                  <a:lnTo>
                    <a:pt x="8729" y="2314"/>
                  </a:lnTo>
                  <a:lnTo>
                    <a:pt x="9500" y="2314"/>
                  </a:lnTo>
                  <a:lnTo>
                    <a:pt x="9500" y="2111"/>
                  </a:lnTo>
                  <a:lnTo>
                    <a:pt x="8729" y="2111"/>
                  </a:lnTo>
                  <a:lnTo>
                    <a:pt x="8729" y="853"/>
                  </a:lnTo>
                  <a:lnTo>
                    <a:pt x="9500" y="853"/>
                  </a:lnTo>
                  <a:lnTo>
                    <a:pt x="9500" y="650"/>
                  </a:lnTo>
                  <a:lnTo>
                    <a:pt x="8729" y="650"/>
                  </a:lnTo>
                  <a:lnTo>
                    <a:pt x="8729" y="0"/>
                  </a:lnTo>
                  <a:lnTo>
                    <a:pt x="8526" y="0"/>
                  </a:lnTo>
                  <a:lnTo>
                    <a:pt x="8526" y="650"/>
                  </a:lnTo>
                  <a:lnTo>
                    <a:pt x="7267" y="650"/>
                  </a:lnTo>
                  <a:lnTo>
                    <a:pt x="7227" y="0"/>
                  </a:lnTo>
                  <a:lnTo>
                    <a:pt x="7024" y="0"/>
                  </a:lnTo>
                  <a:lnTo>
                    <a:pt x="7064" y="650"/>
                  </a:lnTo>
                  <a:lnTo>
                    <a:pt x="5806" y="650"/>
                  </a:lnTo>
                  <a:lnTo>
                    <a:pt x="5725" y="0"/>
                  </a:lnTo>
                  <a:lnTo>
                    <a:pt x="5522" y="0"/>
                  </a:lnTo>
                  <a:lnTo>
                    <a:pt x="5603" y="650"/>
                  </a:lnTo>
                  <a:lnTo>
                    <a:pt x="4304" y="650"/>
                  </a:lnTo>
                  <a:lnTo>
                    <a:pt x="4223" y="0"/>
                  </a:lnTo>
                  <a:lnTo>
                    <a:pt x="4020" y="0"/>
                  </a:lnTo>
                  <a:lnTo>
                    <a:pt x="4101" y="650"/>
                  </a:lnTo>
                  <a:lnTo>
                    <a:pt x="2842" y="650"/>
                  </a:lnTo>
                  <a:lnTo>
                    <a:pt x="2761" y="0"/>
                  </a:lnTo>
                  <a:lnTo>
                    <a:pt x="2558" y="0"/>
                  </a:lnTo>
                  <a:lnTo>
                    <a:pt x="2639" y="650"/>
                  </a:lnTo>
                  <a:lnTo>
                    <a:pt x="1381" y="650"/>
                  </a:lnTo>
                  <a:lnTo>
                    <a:pt x="12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 name="Google Shape;167;p24"/>
          <p:cNvSpPr/>
          <p:nvPr/>
        </p:nvSpPr>
        <p:spPr>
          <a:xfrm>
            <a:off x="6332525" y="1153125"/>
            <a:ext cx="270556" cy="270537"/>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4"/>
          <p:cNvSpPr/>
          <p:nvPr/>
        </p:nvSpPr>
        <p:spPr>
          <a:xfrm>
            <a:off x="8641625" y="1878497"/>
            <a:ext cx="340107" cy="340083"/>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4"/>
          <p:cNvSpPr/>
          <p:nvPr/>
        </p:nvSpPr>
        <p:spPr>
          <a:xfrm>
            <a:off x="6308850" y="3801900"/>
            <a:ext cx="225306" cy="225290"/>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33"/>
          <p:cNvSpPr txBox="1">
            <a:spLocks noGrp="1"/>
          </p:cNvSpPr>
          <p:nvPr>
            <p:ph type="subTitle" idx="1"/>
          </p:nvPr>
        </p:nvSpPr>
        <p:spPr>
          <a:xfrm>
            <a:off x="4835700" y="2708587"/>
            <a:ext cx="3492600" cy="36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Estimated delivery time per unit</a:t>
            </a:r>
            <a:endParaRPr/>
          </a:p>
        </p:txBody>
      </p:sp>
      <p:sp>
        <p:nvSpPr>
          <p:cNvPr id="349" name="Google Shape;349;p33"/>
          <p:cNvSpPr txBox="1">
            <a:spLocks noGrp="1"/>
          </p:cNvSpPr>
          <p:nvPr>
            <p:ph type="title"/>
          </p:nvPr>
        </p:nvSpPr>
        <p:spPr>
          <a:xfrm>
            <a:off x="4835675" y="2181285"/>
            <a:ext cx="3492600" cy="53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
        <p:nvSpPr>
          <p:cNvPr id="350" name="Google Shape;350;p33"/>
          <p:cNvSpPr txBox="1">
            <a:spLocks noGrp="1"/>
          </p:cNvSpPr>
          <p:nvPr>
            <p:ph type="title" idx="2"/>
          </p:nvPr>
        </p:nvSpPr>
        <p:spPr>
          <a:xfrm>
            <a:off x="4835688" y="946062"/>
            <a:ext cx="3492600" cy="53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333,000</a:t>
            </a:r>
            <a:endParaRPr/>
          </a:p>
        </p:txBody>
      </p:sp>
      <p:sp>
        <p:nvSpPr>
          <p:cNvPr id="351" name="Google Shape;351;p33"/>
          <p:cNvSpPr txBox="1">
            <a:spLocks noGrp="1"/>
          </p:cNvSpPr>
          <p:nvPr>
            <p:ph type="subTitle" idx="3"/>
          </p:nvPr>
        </p:nvSpPr>
        <p:spPr>
          <a:xfrm>
            <a:off x="4835700" y="1485962"/>
            <a:ext cx="3492600" cy="36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Users bought our product</a:t>
            </a:r>
            <a:endParaRPr/>
          </a:p>
        </p:txBody>
      </p:sp>
      <p:sp>
        <p:nvSpPr>
          <p:cNvPr id="352" name="Google Shape;352;p33"/>
          <p:cNvSpPr txBox="1">
            <a:spLocks noGrp="1"/>
          </p:cNvSpPr>
          <p:nvPr>
            <p:ph type="title" idx="4"/>
          </p:nvPr>
        </p:nvSpPr>
        <p:spPr>
          <a:xfrm>
            <a:off x="4835675" y="3416508"/>
            <a:ext cx="3492600" cy="53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386,000 km</a:t>
            </a:r>
            <a:endParaRPr/>
          </a:p>
        </p:txBody>
      </p:sp>
      <p:sp>
        <p:nvSpPr>
          <p:cNvPr id="353" name="Google Shape;353;p33"/>
          <p:cNvSpPr txBox="1">
            <a:spLocks noGrp="1"/>
          </p:cNvSpPr>
          <p:nvPr>
            <p:ph type="subTitle" idx="5"/>
          </p:nvPr>
        </p:nvSpPr>
        <p:spPr>
          <a:xfrm>
            <a:off x="4835700" y="3965497"/>
            <a:ext cx="3492600" cy="366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Avg. distance travelled by logistics </a:t>
            </a:r>
            <a:endParaRPr/>
          </a:p>
        </p:txBody>
      </p:sp>
      <p:grpSp>
        <p:nvGrpSpPr>
          <p:cNvPr id="354" name="Google Shape;354;p33"/>
          <p:cNvGrpSpPr/>
          <p:nvPr/>
        </p:nvGrpSpPr>
        <p:grpSpPr>
          <a:xfrm>
            <a:off x="964013" y="1181200"/>
            <a:ext cx="2781300" cy="2780700"/>
            <a:chOff x="964013" y="1181200"/>
            <a:chExt cx="2781300" cy="2780700"/>
          </a:xfrm>
        </p:grpSpPr>
        <p:sp>
          <p:nvSpPr>
            <p:cNvPr id="355" name="Google Shape;355;p33"/>
            <p:cNvSpPr/>
            <p:nvPr/>
          </p:nvSpPr>
          <p:spPr>
            <a:xfrm>
              <a:off x="964013" y="1181200"/>
              <a:ext cx="2781300" cy="2780700"/>
            </a:xfrm>
            <a:prstGeom prst="ellipse">
              <a:avLst/>
            </a:prstGeom>
            <a:noFill/>
            <a:ln w="19050" cap="flat" cmpd="sng">
              <a:solidFill>
                <a:schemeClr val="accent4"/>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3"/>
            <p:cNvSpPr/>
            <p:nvPr/>
          </p:nvSpPr>
          <p:spPr>
            <a:xfrm>
              <a:off x="1027577" y="1244764"/>
              <a:ext cx="2654100" cy="2654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 name="Google Shape;357;p33"/>
            <p:cNvGrpSpPr/>
            <p:nvPr/>
          </p:nvGrpSpPr>
          <p:grpSpPr>
            <a:xfrm rot="-2520753">
              <a:off x="1924373" y="1119683"/>
              <a:ext cx="860594" cy="2796919"/>
              <a:chOff x="2647450" y="3742450"/>
              <a:chExt cx="430325" cy="1398550"/>
            </a:xfrm>
          </p:grpSpPr>
          <p:sp>
            <p:nvSpPr>
              <p:cNvPr id="358" name="Google Shape;358;p33"/>
              <p:cNvSpPr/>
              <p:nvPr/>
            </p:nvSpPr>
            <p:spPr>
              <a:xfrm>
                <a:off x="2647450" y="3812475"/>
                <a:ext cx="115700" cy="228375"/>
              </a:xfrm>
              <a:custGeom>
                <a:avLst/>
                <a:gdLst/>
                <a:ahLst/>
                <a:cxnLst/>
                <a:rect l="l" t="t" r="r" b="b"/>
                <a:pathLst>
                  <a:path w="4628" h="9135" extrusionOk="0">
                    <a:moveTo>
                      <a:pt x="1827" y="1"/>
                    </a:moveTo>
                    <a:cubicBezTo>
                      <a:pt x="203" y="2802"/>
                      <a:pt x="0" y="6171"/>
                      <a:pt x="1299" y="9134"/>
                    </a:cubicBezTo>
                    <a:lnTo>
                      <a:pt x="3654" y="8201"/>
                    </a:lnTo>
                    <a:cubicBezTo>
                      <a:pt x="4141" y="6983"/>
                      <a:pt x="4628" y="5887"/>
                      <a:pt x="4628" y="5887"/>
                    </a:cubicBezTo>
                    <a:lnTo>
                      <a:pt x="2436" y="244"/>
                    </a:lnTo>
                    <a:cubicBezTo>
                      <a:pt x="2233" y="163"/>
                      <a:pt x="2030" y="82"/>
                      <a:pt x="18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3"/>
              <p:cNvSpPr/>
              <p:nvPr/>
            </p:nvSpPr>
            <p:spPr>
              <a:xfrm>
                <a:off x="2647450" y="3742450"/>
                <a:ext cx="430325" cy="491225"/>
              </a:xfrm>
              <a:custGeom>
                <a:avLst/>
                <a:gdLst/>
                <a:ahLst/>
                <a:cxnLst/>
                <a:rect l="l" t="t" r="r" b="b"/>
                <a:pathLst>
                  <a:path w="17213" h="19649" extrusionOk="0">
                    <a:moveTo>
                      <a:pt x="10190" y="0"/>
                    </a:moveTo>
                    <a:cubicBezTo>
                      <a:pt x="10149" y="203"/>
                      <a:pt x="10027" y="406"/>
                      <a:pt x="9946" y="609"/>
                    </a:cubicBezTo>
                    <a:lnTo>
                      <a:pt x="12016" y="6090"/>
                    </a:lnTo>
                    <a:lnTo>
                      <a:pt x="10839" y="8769"/>
                    </a:lnTo>
                    <a:lnTo>
                      <a:pt x="0" y="12950"/>
                    </a:lnTo>
                    <a:lnTo>
                      <a:pt x="1827" y="14777"/>
                    </a:lnTo>
                    <a:cubicBezTo>
                      <a:pt x="1827" y="14777"/>
                      <a:pt x="3816" y="17781"/>
                      <a:pt x="4547" y="19527"/>
                    </a:cubicBezTo>
                    <a:lnTo>
                      <a:pt x="11001" y="19649"/>
                    </a:lnTo>
                    <a:cubicBezTo>
                      <a:pt x="13234" y="15061"/>
                      <a:pt x="17131" y="10921"/>
                      <a:pt x="17131" y="9540"/>
                    </a:cubicBezTo>
                    <a:cubicBezTo>
                      <a:pt x="17213" y="5075"/>
                      <a:pt x="14249" y="1259"/>
                      <a:pt x="101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3"/>
              <p:cNvSpPr/>
              <p:nvPr/>
            </p:nvSpPr>
            <p:spPr>
              <a:xfrm>
                <a:off x="2760100" y="4057825"/>
                <a:ext cx="58875" cy="89775"/>
              </a:xfrm>
              <a:custGeom>
                <a:avLst/>
                <a:gdLst/>
                <a:ahLst/>
                <a:cxnLst/>
                <a:rect l="l" t="t" r="r" b="b"/>
                <a:pathLst>
                  <a:path w="2355" h="3591" extrusionOk="0">
                    <a:moveTo>
                      <a:pt x="916" y="0"/>
                    </a:moveTo>
                    <a:cubicBezTo>
                      <a:pt x="882" y="0"/>
                      <a:pt x="847" y="4"/>
                      <a:pt x="812" y="11"/>
                    </a:cubicBezTo>
                    <a:lnTo>
                      <a:pt x="244" y="214"/>
                    </a:lnTo>
                    <a:cubicBezTo>
                      <a:pt x="122" y="295"/>
                      <a:pt x="0" y="457"/>
                      <a:pt x="41" y="660"/>
                    </a:cubicBezTo>
                    <a:lnTo>
                      <a:pt x="1056" y="3380"/>
                    </a:lnTo>
                    <a:cubicBezTo>
                      <a:pt x="1126" y="3485"/>
                      <a:pt x="1288" y="3591"/>
                      <a:pt x="1462" y="3591"/>
                    </a:cubicBezTo>
                    <a:cubicBezTo>
                      <a:pt x="1488" y="3591"/>
                      <a:pt x="1516" y="3588"/>
                      <a:pt x="1543" y="3583"/>
                    </a:cubicBezTo>
                    <a:lnTo>
                      <a:pt x="2071" y="3380"/>
                    </a:lnTo>
                    <a:cubicBezTo>
                      <a:pt x="2233" y="3339"/>
                      <a:pt x="2355" y="3136"/>
                      <a:pt x="2274" y="2893"/>
                    </a:cubicBezTo>
                    <a:lnTo>
                      <a:pt x="1259" y="214"/>
                    </a:lnTo>
                    <a:cubicBezTo>
                      <a:pt x="1225" y="79"/>
                      <a:pt x="1080" y="0"/>
                      <a:pt x="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3"/>
              <p:cNvSpPr/>
              <p:nvPr/>
            </p:nvSpPr>
            <p:spPr>
              <a:xfrm>
                <a:off x="2795625" y="4045250"/>
                <a:ext cx="59900" cy="89225"/>
              </a:xfrm>
              <a:custGeom>
                <a:avLst/>
                <a:gdLst/>
                <a:ahLst/>
                <a:cxnLst/>
                <a:rect l="l" t="t" r="r" b="b"/>
                <a:pathLst>
                  <a:path w="2396" h="3569" extrusionOk="0">
                    <a:moveTo>
                      <a:pt x="944" y="1"/>
                    </a:moveTo>
                    <a:cubicBezTo>
                      <a:pt x="901" y="1"/>
                      <a:pt x="856" y="9"/>
                      <a:pt x="812" y="26"/>
                    </a:cubicBezTo>
                    <a:lnTo>
                      <a:pt x="244" y="229"/>
                    </a:lnTo>
                    <a:cubicBezTo>
                      <a:pt x="122" y="270"/>
                      <a:pt x="0" y="473"/>
                      <a:pt x="41" y="676"/>
                    </a:cubicBezTo>
                    <a:lnTo>
                      <a:pt x="1056" y="3355"/>
                    </a:lnTo>
                    <a:cubicBezTo>
                      <a:pt x="1123" y="3490"/>
                      <a:pt x="1274" y="3569"/>
                      <a:pt x="1439" y="3569"/>
                    </a:cubicBezTo>
                    <a:cubicBezTo>
                      <a:pt x="1473" y="3569"/>
                      <a:pt x="1508" y="3565"/>
                      <a:pt x="1543" y="3558"/>
                    </a:cubicBezTo>
                    <a:lnTo>
                      <a:pt x="2070" y="3355"/>
                    </a:lnTo>
                    <a:cubicBezTo>
                      <a:pt x="2273" y="3274"/>
                      <a:pt x="2395" y="3071"/>
                      <a:pt x="2273" y="2909"/>
                    </a:cubicBezTo>
                    <a:lnTo>
                      <a:pt x="1258" y="229"/>
                    </a:lnTo>
                    <a:cubicBezTo>
                      <a:pt x="1227" y="103"/>
                      <a:pt x="1096" y="1"/>
                      <a:pt x="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3"/>
              <p:cNvSpPr/>
              <p:nvPr/>
            </p:nvSpPr>
            <p:spPr>
              <a:xfrm>
                <a:off x="2832150" y="4031425"/>
                <a:ext cx="58875" cy="89250"/>
              </a:xfrm>
              <a:custGeom>
                <a:avLst/>
                <a:gdLst/>
                <a:ahLst/>
                <a:cxnLst/>
                <a:rect l="l" t="t" r="r" b="b"/>
                <a:pathLst>
                  <a:path w="2355" h="3570" extrusionOk="0">
                    <a:moveTo>
                      <a:pt x="916" y="1"/>
                    </a:moveTo>
                    <a:cubicBezTo>
                      <a:pt x="882" y="1"/>
                      <a:pt x="847" y="4"/>
                      <a:pt x="812" y="11"/>
                    </a:cubicBezTo>
                    <a:lnTo>
                      <a:pt x="285" y="214"/>
                    </a:lnTo>
                    <a:cubicBezTo>
                      <a:pt x="122" y="255"/>
                      <a:pt x="0" y="458"/>
                      <a:pt x="82" y="661"/>
                    </a:cubicBezTo>
                    <a:lnTo>
                      <a:pt x="1097" y="3381"/>
                    </a:lnTo>
                    <a:cubicBezTo>
                      <a:pt x="1128" y="3475"/>
                      <a:pt x="1257" y="3569"/>
                      <a:pt x="1408" y="3569"/>
                    </a:cubicBezTo>
                    <a:cubicBezTo>
                      <a:pt x="1452" y="3569"/>
                      <a:pt x="1497" y="3561"/>
                      <a:pt x="1543" y="3543"/>
                    </a:cubicBezTo>
                    <a:lnTo>
                      <a:pt x="2111" y="3381"/>
                    </a:lnTo>
                    <a:cubicBezTo>
                      <a:pt x="2314" y="3259"/>
                      <a:pt x="2355" y="3056"/>
                      <a:pt x="2314" y="2893"/>
                    </a:cubicBezTo>
                    <a:lnTo>
                      <a:pt x="1300" y="214"/>
                    </a:lnTo>
                    <a:cubicBezTo>
                      <a:pt x="1232" y="80"/>
                      <a:pt x="1081" y="1"/>
                      <a:pt x="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3"/>
              <p:cNvSpPr/>
              <p:nvPr/>
            </p:nvSpPr>
            <p:spPr>
              <a:xfrm>
                <a:off x="2709350" y="4262075"/>
                <a:ext cx="248675" cy="878925"/>
              </a:xfrm>
              <a:custGeom>
                <a:avLst/>
                <a:gdLst/>
                <a:ahLst/>
                <a:cxnLst/>
                <a:rect l="l" t="t" r="r" b="b"/>
                <a:pathLst>
                  <a:path w="9947" h="35157" extrusionOk="0">
                    <a:moveTo>
                      <a:pt x="5318" y="2761"/>
                    </a:moveTo>
                    <a:lnTo>
                      <a:pt x="6820" y="3613"/>
                    </a:lnTo>
                    <a:lnTo>
                      <a:pt x="6820" y="5359"/>
                    </a:lnTo>
                    <a:lnTo>
                      <a:pt x="5278" y="6211"/>
                    </a:lnTo>
                    <a:lnTo>
                      <a:pt x="3816" y="5359"/>
                    </a:lnTo>
                    <a:lnTo>
                      <a:pt x="3816" y="3613"/>
                    </a:lnTo>
                    <a:lnTo>
                      <a:pt x="5318" y="2761"/>
                    </a:lnTo>
                    <a:close/>
                    <a:moveTo>
                      <a:pt x="5237" y="9053"/>
                    </a:moveTo>
                    <a:lnTo>
                      <a:pt x="7551" y="10474"/>
                    </a:lnTo>
                    <a:lnTo>
                      <a:pt x="7511" y="13194"/>
                    </a:lnTo>
                    <a:lnTo>
                      <a:pt x="5115" y="14533"/>
                    </a:lnTo>
                    <a:lnTo>
                      <a:pt x="2802" y="13112"/>
                    </a:lnTo>
                    <a:lnTo>
                      <a:pt x="2842" y="10393"/>
                    </a:lnTo>
                    <a:lnTo>
                      <a:pt x="5237" y="9053"/>
                    </a:lnTo>
                    <a:close/>
                    <a:moveTo>
                      <a:pt x="4831" y="28295"/>
                    </a:moveTo>
                    <a:cubicBezTo>
                      <a:pt x="6171" y="28295"/>
                      <a:pt x="7308" y="29472"/>
                      <a:pt x="7308" y="30812"/>
                    </a:cubicBezTo>
                    <a:cubicBezTo>
                      <a:pt x="7308" y="32208"/>
                      <a:pt x="6249" y="33330"/>
                      <a:pt x="4864" y="33330"/>
                    </a:cubicBezTo>
                    <a:cubicBezTo>
                      <a:pt x="4840" y="33330"/>
                      <a:pt x="4815" y="33330"/>
                      <a:pt x="4791" y="33329"/>
                    </a:cubicBezTo>
                    <a:cubicBezTo>
                      <a:pt x="3410" y="33329"/>
                      <a:pt x="2274" y="32152"/>
                      <a:pt x="2274" y="30771"/>
                    </a:cubicBezTo>
                    <a:cubicBezTo>
                      <a:pt x="2274" y="29391"/>
                      <a:pt x="3451" y="28295"/>
                      <a:pt x="4831" y="28295"/>
                    </a:cubicBezTo>
                    <a:close/>
                    <a:moveTo>
                      <a:pt x="2558" y="0"/>
                    </a:moveTo>
                    <a:cubicBezTo>
                      <a:pt x="1827" y="3613"/>
                      <a:pt x="203" y="17010"/>
                      <a:pt x="163" y="22409"/>
                    </a:cubicBezTo>
                    <a:cubicBezTo>
                      <a:pt x="0" y="33491"/>
                      <a:pt x="2152" y="35074"/>
                      <a:pt x="4831" y="35156"/>
                    </a:cubicBezTo>
                    <a:cubicBezTo>
                      <a:pt x="4864" y="35156"/>
                      <a:pt x="4896" y="35156"/>
                      <a:pt x="4929" y="35156"/>
                    </a:cubicBezTo>
                    <a:cubicBezTo>
                      <a:pt x="7564" y="35156"/>
                      <a:pt x="9705" y="33479"/>
                      <a:pt x="9865" y="22571"/>
                    </a:cubicBezTo>
                    <a:cubicBezTo>
                      <a:pt x="9946" y="17172"/>
                      <a:pt x="8688" y="3694"/>
                      <a:pt x="8079" y="81"/>
                    </a:cubicBezTo>
                    <a:lnTo>
                      <a:pt x="255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4" name="Google Shape;364;p33"/>
          <p:cNvSpPr/>
          <p:nvPr/>
        </p:nvSpPr>
        <p:spPr>
          <a:xfrm>
            <a:off x="1125632" y="1022251"/>
            <a:ext cx="309556" cy="309534"/>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3"/>
          <p:cNvSpPr/>
          <p:nvPr/>
        </p:nvSpPr>
        <p:spPr>
          <a:xfrm>
            <a:off x="3767463" y="1775950"/>
            <a:ext cx="389128" cy="389100"/>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3"/>
          <p:cNvSpPr/>
          <p:nvPr/>
        </p:nvSpPr>
        <p:spPr>
          <a:xfrm>
            <a:off x="1098546" y="3900320"/>
            <a:ext cx="257777" cy="257759"/>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4"/>
          <p:cNvSpPr txBox="1">
            <a:spLocks noGrp="1"/>
          </p:cNvSpPr>
          <p:nvPr>
            <p:ph type="title"/>
          </p:nvPr>
        </p:nvSpPr>
        <p:spPr>
          <a:xfrm>
            <a:off x="747275" y="1905550"/>
            <a:ext cx="5013600" cy="12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98,300,000</a:t>
            </a:r>
            <a:endParaRPr/>
          </a:p>
        </p:txBody>
      </p:sp>
      <p:sp>
        <p:nvSpPr>
          <p:cNvPr id="372" name="Google Shape;372;p34"/>
          <p:cNvSpPr txBox="1">
            <a:spLocks noGrp="1"/>
          </p:cNvSpPr>
          <p:nvPr>
            <p:ph type="subTitle" idx="1"/>
          </p:nvPr>
        </p:nvSpPr>
        <p:spPr>
          <a:xfrm>
            <a:off x="747275" y="3073250"/>
            <a:ext cx="4756200" cy="36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Number of users analyzed in our market research</a:t>
            </a:r>
            <a:endParaRPr/>
          </a:p>
        </p:txBody>
      </p:sp>
      <p:grpSp>
        <p:nvGrpSpPr>
          <p:cNvPr id="373" name="Google Shape;373;p34"/>
          <p:cNvGrpSpPr/>
          <p:nvPr/>
        </p:nvGrpSpPr>
        <p:grpSpPr>
          <a:xfrm>
            <a:off x="6021000" y="1282675"/>
            <a:ext cx="2578200" cy="2577900"/>
            <a:chOff x="6021000" y="1282675"/>
            <a:chExt cx="2578200" cy="2577900"/>
          </a:xfrm>
        </p:grpSpPr>
        <p:sp>
          <p:nvSpPr>
            <p:cNvPr id="374" name="Google Shape;374;p34"/>
            <p:cNvSpPr/>
            <p:nvPr/>
          </p:nvSpPr>
          <p:spPr>
            <a:xfrm>
              <a:off x="6021000" y="1282675"/>
              <a:ext cx="2578200" cy="2577900"/>
            </a:xfrm>
            <a:prstGeom prst="ellipse">
              <a:avLst/>
            </a:prstGeom>
            <a:noFill/>
            <a:ln w="19050" cap="flat" cmpd="sng">
              <a:solidFill>
                <a:schemeClr val="accent4"/>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p:nvPr/>
          </p:nvSpPr>
          <p:spPr>
            <a:xfrm>
              <a:off x="6079925" y="1341600"/>
              <a:ext cx="2460300" cy="2460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34"/>
          <p:cNvGrpSpPr/>
          <p:nvPr/>
        </p:nvGrpSpPr>
        <p:grpSpPr>
          <a:xfrm>
            <a:off x="5961503" y="1407230"/>
            <a:ext cx="2704436" cy="2203237"/>
            <a:chOff x="2466275" y="2110825"/>
            <a:chExt cx="1652775" cy="1346475"/>
          </a:xfrm>
        </p:grpSpPr>
        <p:sp>
          <p:nvSpPr>
            <p:cNvPr id="377" name="Google Shape;377;p34"/>
            <p:cNvSpPr/>
            <p:nvPr/>
          </p:nvSpPr>
          <p:spPr>
            <a:xfrm>
              <a:off x="3277675" y="2982300"/>
              <a:ext cx="84275" cy="32500"/>
            </a:xfrm>
            <a:custGeom>
              <a:avLst/>
              <a:gdLst/>
              <a:ahLst/>
              <a:cxnLst/>
              <a:rect l="l" t="t" r="r" b="b"/>
              <a:pathLst>
                <a:path w="3371" h="1300" extrusionOk="0">
                  <a:moveTo>
                    <a:pt x="2761" y="1"/>
                  </a:moveTo>
                  <a:lnTo>
                    <a:pt x="569" y="122"/>
                  </a:lnTo>
                  <a:cubicBezTo>
                    <a:pt x="244" y="122"/>
                    <a:pt x="1" y="407"/>
                    <a:pt x="1" y="731"/>
                  </a:cubicBezTo>
                  <a:cubicBezTo>
                    <a:pt x="1" y="1016"/>
                    <a:pt x="326" y="1300"/>
                    <a:pt x="610" y="1300"/>
                  </a:cubicBezTo>
                  <a:lnTo>
                    <a:pt x="2802" y="1178"/>
                  </a:lnTo>
                  <a:cubicBezTo>
                    <a:pt x="3086" y="1178"/>
                    <a:pt x="3370" y="894"/>
                    <a:pt x="3370" y="569"/>
                  </a:cubicBezTo>
                  <a:cubicBezTo>
                    <a:pt x="3370" y="285"/>
                    <a:pt x="3045" y="1"/>
                    <a:pt x="2761" y="1"/>
                  </a:cubicBezTo>
                  <a:close/>
                </a:path>
              </a:pathLst>
            </a:custGeom>
            <a:solidFill>
              <a:srgbClr val="6B3A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4"/>
            <p:cNvSpPr/>
            <p:nvPr/>
          </p:nvSpPr>
          <p:spPr>
            <a:xfrm>
              <a:off x="3308125" y="2986100"/>
              <a:ext cx="74125" cy="161900"/>
            </a:xfrm>
            <a:custGeom>
              <a:avLst/>
              <a:gdLst/>
              <a:ahLst/>
              <a:cxnLst/>
              <a:rect l="l" t="t" r="r" b="b"/>
              <a:pathLst>
                <a:path w="2965" h="6476" extrusionOk="0">
                  <a:moveTo>
                    <a:pt x="426" y="1"/>
                  </a:moveTo>
                  <a:cubicBezTo>
                    <a:pt x="393" y="1"/>
                    <a:pt x="359" y="4"/>
                    <a:pt x="325" y="11"/>
                  </a:cubicBezTo>
                  <a:cubicBezTo>
                    <a:pt x="122" y="133"/>
                    <a:pt x="1" y="336"/>
                    <a:pt x="41" y="539"/>
                  </a:cubicBezTo>
                  <a:lnTo>
                    <a:pt x="2152" y="6222"/>
                  </a:lnTo>
                  <a:cubicBezTo>
                    <a:pt x="2220" y="6391"/>
                    <a:pt x="2372" y="6476"/>
                    <a:pt x="2538" y="6476"/>
                  </a:cubicBezTo>
                  <a:cubicBezTo>
                    <a:pt x="2572" y="6476"/>
                    <a:pt x="2606" y="6472"/>
                    <a:pt x="2639" y="6466"/>
                  </a:cubicBezTo>
                  <a:cubicBezTo>
                    <a:pt x="2842" y="6344"/>
                    <a:pt x="2964" y="6141"/>
                    <a:pt x="2883" y="5938"/>
                  </a:cubicBezTo>
                  <a:lnTo>
                    <a:pt x="813" y="255"/>
                  </a:lnTo>
                  <a:cubicBezTo>
                    <a:pt x="745" y="86"/>
                    <a:pt x="593"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4"/>
            <p:cNvSpPr/>
            <p:nvPr/>
          </p:nvSpPr>
          <p:spPr>
            <a:xfrm>
              <a:off x="3083850" y="2319550"/>
              <a:ext cx="137025" cy="76950"/>
            </a:xfrm>
            <a:custGeom>
              <a:avLst/>
              <a:gdLst/>
              <a:ahLst/>
              <a:cxnLst/>
              <a:rect l="l" t="t" r="r" b="b"/>
              <a:pathLst>
                <a:path w="5481" h="3078" extrusionOk="0">
                  <a:moveTo>
                    <a:pt x="1136" y="0"/>
                  </a:moveTo>
                  <a:cubicBezTo>
                    <a:pt x="693" y="0"/>
                    <a:pt x="263" y="291"/>
                    <a:pt x="162" y="692"/>
                  </a:cubicBezTo>
                  <a:cubicBezTo>
                    <a:pt x="0" y="1220"/>
                    <a:pt x="244" y="1788"/>
                    <a:pt x="812" y="1951"/>
                  </a:cubicBezTo>
                  <a:lnTo>
                    <a:pt x="4060" y="3047"/>
                  </a:lnTo>
                  <a:cubicBezTo>
                    <a:pt x="4142" y="3067"/>
                    <a:pt x="4227" y="3077"/>
                    <a:pt x="4313" y="3077"/>
                  </a:cubicBezTo>
                  <a:cubicBezTo>
                    <a:pt x="4739" y="3077"/>
                    <a:pt x="5183" y="2829"/>
                    <a:pt x="5318" y="2357"/>
                  </a:cubicBezTo>
                  <a:cubicBezTo>
                    <a:pt x="5480" y="1869"/>
                    <a:pt x="5237" y="1261"/>
                    <a:pt x="4669" y="1098"/>
                  </a:cubicBezTo>
                  <a:lnTo>
                    <a:pt x="1421" y="43"/>
                  </a:lnTo>
                  <a:cubicBezTo>
                    <a:pt x="1327" y="14"/>
                    <a:pt x="1231" y="0"/>
                    <a:pt x="11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4"/>
            <p:cNvSpPr/>
            <p:nvPr/>
          </p:nvSpPr>
          <p:spPr>
            <a:xfrm>
              <a:off x="3503500" y="2853425"/>
              <a:ext cx="603875" cy="603875"/>
            </a:xfrm>
            <a:custGeom>
              <a:avLst/>
              <a:gdLst/>
              <a:ahLst/>
              <a:cxnLst/>
              <a:rect l="l" t="t" r="r" b="b"/>
              <a:pathLst>
                <a:path w="24155" h="24155" extrusionOk="0">
                  <a:moveTo>
                    <a:pt x="12098" y="3897"/>
                  </a:moveTo>
                  <a:cubicBezTo>
                    <a:pt x="16604" y="3897"/>
                    <a:pt x="20257" y="7551"/>
                    <a:pt x="20257" y="12057"/>
                  </a:cubicBezTo>
                  <a:cubicBezTo>
                    <a:pt x="20257" y="16604"/>
                    <a:pt x="16604" y="20257"/>
                    <a:pt x="12098" y="20257"/>
                  </a:cubicBezTo>
                  <a:cubicBezTo>
                    <a:pt x="7551" y="20176"/>
                    <a:pt x="3938" y="16522"/>
                    <a:pt x="3938" y="12057"/>
                  </a:cubicBezTo>
                  <a:cubicBezTo>
                    <a:pt x="3938" y="7551"/>
                    <a:pt x="7551" y="3897"/>
                    <a:pt x="12098" y="3897"/>
                  </a:cubicBezTo>
                  <a:close/>
                  <a:moveTo>
                    <a:pt x="12098" y="0"/>
                  </a:moveTo>
                  <a:cubicBezTo>
                    <a:pt x="5399" y="0"/>
                    <a:pt x="0" y="5359"/>
                    <a:pt x="0" y="12057"/>
                  </a:cubicBezTo>
                  <a:cubicBezTo>
                    <a:pt x="0" y="18714"/>
                    <a:pt x="5440" y="24154"/>
                    <a:pt x="12098" y="24154"/>
                  </a:cubicBezTo>
                  <a:cubicBezTo>
                    <a:pt x="18755" y="24154"/>
                    <a:pt x="24154" y="18714"/>
                    <a:pt x="24154" y="12057"/>
                  </a:cubicBezTo>
                  <a:cubicBezTo>
                    <a:pt x="24154" y="5440"/>
                    <a:pt x="18755" y="0"/>
                    <a:pt x="120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4"/>
            <p:cNvSpPr/>
            <p:nvPr/>
          </p:nvSpPr>
          <p:spPr>
            <a:xfrm>
              <a:off x="3471525" y="2804700"/>
              <a:ext cx="647525" cy="332900"/>
            </a:xfrm>
            <a:custGeom>
              <a:avLst/>
              <a:gdLst/>
              <a:ahLst/>
              <a:cxnLst/>
              <a:rect l="l" t="t" r="r" b="b"/>
              <a:pathLst>
                <a:path w="25901" h="13316" extrusionOk="0">
                  <a:moveTo>
                    <a:pt x="13925" y="1"/>
                  </a:moveTo>
                  <a:cubicBezTo>
                    <a:pt x="6455" y="1"/>
                    <a:pt x="366" y="5968"/>
                    <a:pt x="0" y="13316"/>
                  </a:cubicBezTo>
                  <a:lnTo>
                    <a:pt x="934" y="13316"/>
                  </a:lnTo>
                  <a:cubicBezTo>
                    <a:pt x="1300" y="6455"/>
                    <a:pt x="6983" y="975"/>
                    <a:pt x="13925" y="975"/>
                  </a:cubicBezTo>
                  <a:cubicBezTo>
                    <a:pt x="18755" y="975"/>
                    <a:pt x="22937" y="3614"/>
                    <a:pt x="25210" y="7470"/>
                  </a:cubicBezTo>
                  <a:lnTo>
                    <a:pt x="25900" y="6821"/>
                  </a:lnTo>
                  <a:cubicBezTo>
                    <a:pt x="23465" y="2761"/>
                    <a:pt x="18999" y="1"/>
                    <a:pt x="139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4"/>
            <p:cNvSpPr/>
            <p:nvPr/>
          </p:nvSpPr>
          <p:spPr>
            <a:xfrm>
              <a:off x="2466275" y="2853425"/>
              <a:ext cx="603900" cy="603875"/>
            </a:xfrm>
            <a:custGeom>
              <a:avLst/>
              <a:gdLst/>
              <a:ahLst/>
              <a:cxnLst/>
              <a:rect l="l" t="t" r="r" b="b"/>
              <a:pathLst>
                <a:path w="24156" h="24155" extrusionOk="0">
                  <a:moveTo>
                    <a:pt x="12058" y="3897"/>
                  </a:moveTo>
                  <a:cubicBezTo>
                    <a:pt x="16604" y="3897"/>
                    <a:pt x="20258" y="7551"/>
                    <a:pt x="20258" y="12057"/>
                  </a:cubicBezTo>
                  <a:cubicBezTo>
                    <a:pt x="20258" y="16604"/>
                    <a:pt x="16604" y="20257"/>
                    <a:pt x="12058" y="20257"/>
                  </a:cubicBezTo>
                  <a:cubicBezTo>
                    <a:pt x="7552" y="20176"/>
                    <a:pt x="3898" y="16522"/>
                    <a:pt x="3898" y="12057"/>
                  </a:cubicBezTo>
                  <a:cubicBezTo>
                    <a:pt x="3898" y="7551"/>
                    <a:pt x="7552" y="3897"/>
                    <a:pt x="12058" y="3897"/>
                  </a:cubicBezTo>
                  <a:close/>
                  <a:moveTo>
                    <a:pt x="12058" y="0"/>
                  </a:moveTo>
                  <a:cubicBezTo>
                    <a:pt x="5359" y="0"/>
                    <a:pt x="1" y="5359"/>
                    <a:pt x="1" y="12057"/>
                  </a:cubicBezTo>
                  <a:cubicBezTo>
                    <a:pt x="1" y="18714"/>
                    <a:pt x="5400" y="24154"/>
                    <a:pt x="12058" y="24154"/>
                  </a:cubicBezTo>
                  <a:cubicBezTo>
                    <a:pt x="18715" y="24154"/>
                    <a:pt x="24155" y="18714"/>
                    <a:pt x="24155" y="12057"/>
                  </a:cubicBezTo>
                  <a:cubicBezTo>
                    <a:pt x="24155" y="5440"/>
                    <a:pt x="18715" y="0"/>
                    <a:pt x="120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4"/>
            <p:cNvSpPr/>
            <p:nvPr/>
          </p:nvSpPr>
          <p:spPr>
            <a:xfrm>
              <a:off x="3028025" y="2110825"/>
              <a:ext cx="103550" cy="125275"/>
            </a:xfrm>
            <a:custGeom>
              <a:avLst/>
              <a:gdLst/>
              <a:ahLst/>
              <a:cxnLst/>
              <a:rect l="l" t="t" r="r" b="b"/>
              <a:pathLst>
                <a:path w="4142" h="5011" extrusionOk="0">
                  <a:moveTo>
                    <a:pt x="1782" y="0"/>
                  </a:moveTo>
                  <a:cubicBezTo>
                    <a:pt x="1688" y="0"/>
                    <a:pt x="1595" y="10"/>
                    <a:pt x="1502" y="29"/>
                  </a:cubicBezTo>
                  <a:cubicBezTo>
                    <a:pt x="569" y="273"/>
                    <a:pt x="0" y="1531"/>
                    <a:pt x="285" y="2911"/>
                  </a:cubicBezTo>
                  <a:cubicBezTo>
                    <a:pt x="578" y="4160"/>
                    <a:pt x="1471" y="5010"/>
                    <a:pt x="2360" y="5010"/>
                  </a:cubicBezTo>
                  <a:cubicBezTo>
                    <a:pt x="2453" y="5010"/>
                    <a:pt x="2546" y="5001"/>
                    <a:pt x="2639" y="4982"/>
                  </a:cubicBezTo>
                  <a:cubicBezTo>
                    <a:pt x="3613" y="4779"/>
                    <a:pt x="4141" y="3480"/>
                    <a:pt x="3857" y="2099"/>
                  </a:cubicBezTo>
                  <a:cubicBezTo>
                    <a:pt x="3563" y="850"/>
                    <a:pt x="2671" y="0"/>
                    <a:pt x="17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4"/>
            <p:cNvSpPr/>
            <p:nvPr/>
          </p:nvSpPr>
          <p:spPr>
            <a:xfrm>
              <a:off x="3084850" y="2221150"/>
              <a:ext cx="24375" cy="109625"/>
            </a:xfrm>
            <a:custGeom>
              <a:avLst/>
              <a:gdLst/>
              <a:ahLst/>
              <a:cxnLst/>
              <a:rect l="l" t="t" r="r" b="b"/>
              <a:pathLst>
                <a:path w="975" h="4385" extrusionOk="0">
                  <a:moveTo>
                    <a:pt x="366" y="0"/>
                  </a:moveTo>
                  <a:lnTo>
                    <a:pt x="1" y="82"/>
                  </a:lnTo>
                  <a:lnTo>
                    <a:pt x="610" y="4385"/>
                  </a:lnTo>
                  <a:lnTo>
                    <a:pt x="975" y="4344"/>
                  </a:lnTo>
                  <a:lnTo>
                    <a:pt x="366" y="0"/>
                  </a:lnTo>
                  <a:close/>
                </a:path>
              </a:pathLst>
            </a:custGeom>
            <a:solidFill>
              <a:srgbClr val="C2C7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4"/>
            <p:cNvSpPr/>
            <p:nvPr/>
          </p:nvSpPr>
          <p:spPr>
            <a:xfrm>
              <a:off x="3506025" y="2624050"/>
              <a:ext cx="91375" cy="91375"/>
            </a:xfrm>
            <a:custGeom>
              <a:avLst/>
              <a:gdLst/>
              <a:ahLst/>
              <a:cxnLst/>
              <a:rect l="l" t="t" r="r" b="b"/>
              <a:pathLst>
                <a:path w="3655" h="3655" extrusionOk="0">
                  <a:moveTo>
                    <a:pt x="1828" y="1"/>
                  </a:moveTo>
                  <a:cubicBezTo>
                    <a:pt x="813" y="1"/>
                    <a:pt x="1" y="813"/>
                    <a:pt x="1" y="1827"/>
                  </a:cubicBezTo>
                  <a:cubicBezTo>
                    <a:pt x="1" y="2842"/>
                    <a:pt x="813" y="3654"/>
                    <a:pt x="1828" y="3654"/>
                  </a:cubicBezTo>
                  <a:cubicBezTo>
                    <a:pt x="2842" y="3654"/>
                    <a:pt x="3654" y="2842"/>
                    <a:pt x="3654" y="1827"/>
                  </a:cubicBezTo>
                  <a:cubicBezTo>
                    <a:pt x="3654" y="813"/>
                    <a:pt x="2842" y="1"/>
                    <a:pt x="1828" y="1"/>
                  </a:cubicBezTo>
                  <a:close/>
                </a:path>
              </a:pathLst>
            </a:custGeom>
            <a:solidFill>
              <a:srgbClr val="C2C7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4"/>
            <p:cNvSpPr/>
            <p:nvPr/>
          </p:nvSpPr>
          <p:spPr>
            <a:xfrm>
              <a:off x="3485725" y="2792525"/>
              <a:ext cx="535900" cy="15250"/>
            </a:xfrm>
            <a:custGeom>
              <a:avLst/>
              <a:gdLst/>
              <a:ahLst/>
              <a:cxnLst/>
              <a:rect l="l" t="t" r="r" b="b"/>
              <a:pathLst>
                <a:path w="21436" h="610" extrusionOk="0">
                  <a:moveTo>
                    <a:pt x="326" y="0"/>
                  </a:moveTo>
                  <a:cubicBezTo>
                    <a:pt x="163" y="0"/>
                    <a:pt x="1" y="163"/>
                    <a:pt x="1" y="285"/>
                  </a:cubicBezTo>
                  <a:cubicBezTo>
                    <a:pt x="1" y="447"/>
                    <a:pt x="163" y="609"/>
                    <a:pt x="326" y="609"/>
                  </a:cubicBezTo>
                  <a:lnTo>
                    <a:pt x="21110" y="609"/>
                  </a:lnTo>
                  <a:cubicBezTo>
                    <a:pt x="21273" y="609"/>
                    <a:pt x="21435" y="447"/>
                    <a:pt x="21435" y="285"/>
                  </a:cubicBezTo>
                  <a:cubicBezTo>
                    <a:pt x="21435" y="163"/>
                    <a:pt x="21273" y="0"/>
                    <a:pt x="211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4"/>
            <p:cNvSpPr/>
            <p:nvPr/>
          </p:nvSpPr>
          <p:spPr>
            <a:xfrm>
              <a:off x="2920450" y="2265800"/>
              <a:ext cx="188775" cy="234450"/>
            </a:xfrm>
            <a:custGeom>
              <a:avLst/>
              <a:gdLst/>
              <a:ahLst/>
              <a:cxnLst/>
              <a:rect l="l" t="t" r="r" b="b"/>
              <a:pathLst>
                <a:path w="7551" h="9378" extrusionOk="0">
                  <a:moveTo>
                    <a:pt x="5521" y="1"/>
                  </a:moveTo>
                  <a:cubicBezTo>
                    <a:pt x="3248" y="244"/>
                    <a:pt x="2355" y="2355"/>
                    <a:pt x="1543" y="4304"/>
                  </a:cubicBezTo>
                  <a:cubicBezTo>
                    <a:pt x="1340" y="4831"/>
                    <a:pt x="1137" y="5400"/>
                    <a:pt x="893" y="5887"/>
                  </a:cubicBezTo>
                  <a:cubicBezTo>
                    <a:pt x="0" y="7835"/>
                    <a:pt x="1056" y="8850"/>
                    <a:pt x="1502" y="9256"/>
                  </a:cubicBezTo>
                  <a:cubicBezTo>
                    <a:pt x="1705" y="9337"/>
                    <a:pt x="1908" y="9378"/>
                    <a:pt x="2111" y="9378"/>
                  </a:cubicBezTo>
                  <a:lnTo>
                    <a:pt x="2274" y="9378"/>
                  </a:lnTo>
                  <a:cubicBezTo>
                    <a:pt x="2883" y="9297"/>
                    <a:pt x="3288" y="8485"/>
                    <a:pt x="4182" y="6536"/>
                  </a:cubicBezTo>
                  <a:cubicBezTo>
                    <a:pt x="4466" y="6009"/>
                    <a:pt x="4750" y="5400"/>
                    <a:pt x="4993" y="4872"/>
                  </a:cubicBezTo>
                  <a:cubicBezTo>
                    <a:pt x="5512" y="3862"/>
                    <a:pt x="5864" y="3562"/>
                    <a:pt x="6305" y="3562"/>
                  </a:cubicBezTo>
                  <a:cubicBezTo>
                    <a:pt x="6555" y="3562"/>
                    <a:pt x="6833" y="3658"/>
                    <a:pt x="7186" y="3776"/>
                  </a:cubicBezTo>
                  <a:lnTo>
                    <a:pt x="7551" y="2599"/>
                  </a:lnTo>
                  <a:cubicBezTo>
                    <a:pt x="7077" y="2465"/>
                    <a:pt x="6655" y="2379"/>
                    <a:pt x="6266" y="2379"/>
                  </a:cubicBezTo>
                  <a:cubicBezTo>
                    <a:pt x="5357" y="2379"/>
                    <a:pt x="4637" y="2853"/>
                    <a:pt x="3897" y="4304"/>
                  </a:cubicBezTo>
                  <a:cubicBezTo>
                    <a:pt x="3573" y="4872"/>
                    <a:pt x="3329" y="5481"/>
                    <a:pt x="3045" y="6049"/>
                  </a:cubicBezTo>
                  <a:cubicBezTo>
                    <a:pt x="2720" y="6699"/>
                    <a:pt x="2314" y="7511"/>
                    <a:pt x="2071" y="7957"/>
                  </a:cubicBezTo>
                  <a:cubicBezTo>
                    <a:pt x="1746" y="7632"/>
                    <a:pt x="1665" y="7226"/>
                    <a:pt x="2030" y="6415"/>
                  </a:cubicBezTo>
                  <a:cubicBezTo>
                    <a:pt x="2274" y="5846"/>
                    <a:pt x="2517" y="5278"/>
                    <a:pt x="2720" y="4791"/>
                  </a:cubicBezTo>
                  <a:cubicBezTo>
                    <a:pt x="3573" y="2680"/>
                    <a:pt x="4141" y="1421"/>
                    <a:pt x="5684" y="1218"/>
                  </a:cubicBezTo>
                  <a:lnTo>
                    <a:pt x="552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a:off x="3754675" y="3090900"/>
              <a:ext cx="128925" cy="128900"/>
            </a:xfrm>
            <a:custGeom>
              <a:avLst/>
              <a:gdLst/>
              <a:ahLst/>
              <a:cxnLst/>
              <a:rect l="l" t="t" r="r" b="b"/>
              <a:pathLst>
                <a:path w="5157" h="5156" extrusionOk="0">
                  <a:moveTo>
                    <a:pt x="2599" y="0"/>
                  </a:moveTo>
                  <a:cubicBezTo>
                    <a:pt x="1178" y="0"/>
                    <a:pt x="1" y="1137"/>
                    <a:pt x="1" y="2558"/>
                  </a:cubicBezTo>
                  <a:cubicBezTo>
                    <a:pt x="1" y="3979"/>
                    <a:pt x="1178" y="5156"/>
                    <a:pt x="2599" y="5156"/>
                  </a:cubicBezTo>
                  <a:cubicBezTo>
                    <a:pt x="4019" y="5156"/>
                    <a:pt x="5156" y="3979"/>
                    <a:pt x="5156" y="2558"/>
                  </a:cubicBezTo>
                  <a:cubicBezTo>
                    <a:pt x="5156" y="1137"/>
                    <a:pt x="4019" y="0"/>
                    <a:pt x="25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a:off x="3403525" y="2601575"/>
              <a:ext cx="146175" cy="389025"/>
            </a:xfrm>
            <a:custGeom>
              <a:avLst/>
              <a:gdLst/>
              <a:ahLst/>
              <a:cxnLst/>
              <a:rect l="l" t="t" r="r" b="b"/>
              <a:pathLst>
                <a:path w="5847" h="15561" extrusionOk="0">
                  <a:moveTo>
                    <a:pt x="4688" y="0"/>
                  </a:moveTo>
                  <a:cubicBezTo>
                    <a:pt x="4508" y="0"/>
                    <a:pt x="4340" y="157"/>
                    <a:pt x="4304" y="412"/>
                  </a:cubicBezTo>
                  <a:lnTo>
                    <a:pt x="82" y="14743"/>
                  </a:lnTo>
                  <a:cubicBezTo>
                    <a:pt x="1" y="14986"/>
                    <a:pt x="82" y="15311"/>
                    <a:pt x="285" y="15351"/>
                  </a:cubicBezTo>
                  <a:lnTo>
                    <a:pt x="1056" y="15554"/>
                  </a:lnTo>
                  <a:cubicBezTo>
                    <a:pt x="1077" y="15559"/>
                    <a:pt x="1098" y="15561"/>
                    <a:pt x="1118" y="15561"/>
                  </a:cubicBezTo>
                  <a:cubicBezTo>
                    <a:pt x="1299" y="15561"/>
                    <a:pt x="1466" y="15404"/>
                    <a:pt x="1503" y="15149"/>
                  </a:cubicBezTo>
                  <a:lnTo>
                    <a:pt x="5725" y="818"/>
                  </a:lnTo>
                  <a:cubicBezTo>
                    <a:pt x="5846" y="575"/>
                    <a:pt x="5725" y="291"/>
                    <a:pt x="5522" y="209"/>
                  </a:cubicBezTo>
                  <a:lnTo>
                    <a:pt x="4750" y="7"/>
                  </a:lnTo>
                  <a:cubicBezTo>
                    <a:pt x="4730" y="2"/>
                    <a:pt x="4709" y="0"/>
                    <a:pt x="46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3348725" y="2755075"/>
              <a:ext cx="163425" cy="392125"/>
            </a:xfrm>
            <a:custGeom>
              <a:avLst/>
              <a:gdLst/>
              <a:ahLst/>
              <a:cxnLst/>
              <a:rect l="l" t="t" r="r" b="b"/>
              <a:pathLst>
                <a:path w="6537" h="15685" extrusionOk="0">
                  <a:moveTo>
                    <a:pt x="4819" y="1"/>
                  </a:moveTo>
                  <a:cubicBezTo>
                    <a:pt x="4599" y="1"/>
                    <a:pt x="4400" y="168"/>
                    <a:pt x="4304" y="362"/>
                  </a:cubicBezTo>
                  <a:lnTo>
                    <a:pt x="122" y="14692"/>
                  </a:lnTo>
                  <a:cubicBezTo>
                    <a:pt x="0" y="14935"/>
                    <a:pt x="203" y="15260"/>
                    <a:pt x="447" y="15341"/>
                  </a:cubicBezTo>
                  <a:lnTo>
                    <a:pt x="1584" y="15666"/>
                  </a:lnTo>
                  <a:cubicBezTo>
                    <a:pt x="1621" y="15679"/>
                    <a:pt x="1659" y="15684"/>
                    <a:pt x="1698" y="15684"/>
                  </a:cubicBezTo>
                  <a:cubicBezTo>
                    <a:pt x="1910" y="15684"/>
                    <a:pt x="2130" y="15507"/>
                    <a:pt x="2233" y="15301"/>
                  </a:cubicBezTo>
                  <a:lnTo>
                    <a:pt x="6455" y="971"/>
                  </a:lnTo>
                  <a:cubicBezTo>
                    <a:pt x="6536" y="727"/>
                    <a:pt x="6333" y="443"/>
                    <a:pt x="6090" y="321"/>
                  </a:cubicBezTo>
                  <a:lnTo>
                    <a:pt x="4994" y="37"/>
                  </a:lnTo>
                  <a:cubicBezTo>
                    <a:pt x="4935" y="12"/>
                    <a:pt x="4877" y="1"/>
                    <a:pt x="48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a:off x="3389325" y="3114250"/>
              <a:ext cx="444525" cy="63100"/>
            </a:xfrm>
            <a:custGeom>
              <a:avLst/>
              <a:gdLst/>
              <a:ahLst/>
              <a:cxnLst/>
              <a:rect l="l" t="t" r="r" b="b"/>
              <a:pathLst>
                <a:path w="17781" h="2524" extrusionOk="0">
                  <a:moveTo>
                    <a:pt x="0" y="0"/>
                  </a:moveTo>
                  <a:lnTo>
                    <a:pt x="41" y="1299"/>
                  </a:lnTo>
                  <a:lnTo>
                    <a:pt x="17334" y="2517"/>
                  </a:lnTo>
                  <a:cubicBezTo>
                    <a:pt x="17352" y="2521"/>
                    <a:pt x="17369" y="2523"/>
                    <a:pt x="17386" y="2523"/>
                  </a:cubicBezTo>
                  <a:cubicBezTo>
                    <a:pt x="17529" y="2523"/>
                    <a:pt x="17659" y="2378"/>
                    <a:pt x="17659" y="2233"/>
                  </a:cubicBezTo>
                  <a:lnTo>
                    <a:pt x="17700" y="1543"/>
                  </a:lnTo>
                  <a:cubicBezTo>
                    <a:pt x="17781" y="1380"/>
                    <a:pt x="17619" y="1218"/>
                    <a:pt x="17456" y="1218"/>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a:off x="2891025" y="2629125"/>
              <a:ext cx="104550" cy="180275"/>
            </a:xfrm>
            <a:custGeom>
              <a:avLst/>
              <a:gdLst/>
              <a:ahLst/>
              <a:cxnLst/>
              <a:rect l="l" t="t" r="r" b="b"/>
              <a:pathLst>
                <a:path w="4182" h="7211" extrusionOk="0">
                  <a:moveTo>
                    <a:pt x="2466" y="1"/>
                  </a:moveTo>
                  <a:cubicBezTo>
                    <a:pt x="2261" y="1"/>
                    <a:pt x="2052" y="155"/>
                    <a:pt x="1989" y="407"/>
                  </a:cubicBezTo>
                  <a:lnTo>
                    <a:pt x="81" y="6171"/>
                  </a:lnTo>
                  <a:cubicBezTo>
                    <a:pt x="0" y="6415"/>
                    <a:pt x="162" y="6739"/>
                    <a:pt x="447" y="6821"/>
                  </a:cubicBezTo>
                  <a:lnTo>
                    <a:pt x="1583" y="7186"/>
                  </a:lnTo>
                  <a:cubicBezTo>
                    <a:pt x="1632" y="7202"/>
                    <a:pt x="1682" y="7210"/>
                    <a:pt x="1733" y="7210"/>
                  </a:cubicBezTo>
                  <a:cubicBezTo>
                    <a:pt x="1934" y="7210"/>
                    <a:pt x="2135" y="7080"/>
                    <a:pt x="2233" y="6821"/>
                  </a:cubicBezTo>
                  <a:lnTo>
                    <a:pt x="4100" y="1056"/>
                  </a:lnTo>
                  <a:cubicBezTo>
                    <a:pt x="4181" y="812"/>
                    <a:pt x="4060" y="488"/>
                    <a:pt x="3735" y="407"/>
                  </a:cubicBezTo>
                  <a:lnTo>
                    <a:pt x="2639" y="41"/>
                  </a:lnTo>
                  <a:cubicBezTo>
                    <a:pt x="2584" y="14"/>
                    <a:pt x="2525" y="1"/>
                    <a:pt x="24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a:off x="2926525" y="2682925"/>
              <a:ext cx="500375" cy="318700"/>
            </a:xfrm>
            <a:custGeom>
              <a:avLst/>
              <a:gdLst/>
              <a:ahLst/>
              <a:cxnLst/>
              <a:rect l="l" t="t" r="r" b="b"/>
              <a:pathLst>
                <a:path w="20015" h="12748" extrusionOk="0">
                  <a:moveTo>
                    <a:pt x="2112" y="0"/>
                  </a:moveTo>
                  <a:cubicBezTo>
                    <a:pt x="2112" y="0"/>
                    <a:pt x="1" y="3248"/>
                    <a:pt x="853" y="3816"/>
                  </a:cubicBezTo>
                  <a:cubicBezTo>
                    <a:pt x="9378" y="9743"/>
                    <a:pt x="13357" y="12747"/>
                    <a:pt x="19487" y="12747"/>
                  </a:cubicBezTo>
                  <a:lnTo>
                    <a:pt x="20014" y="8647"/>
                  </a:lnTo>
                  <a:cubicBezTo>
                    <a:pt x="13681" y="8647"/>
                    <a:pt x="9175" y="6089"/>
                    <a:pt x="21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p:nvPr/>
          </p:nvSpPr>
          <p:spPr>
            <a:xfrm>
              <a:off x="3334525" y="2553650"/>
              <a:ext cx="405975" cy="116875"/>
            </a:xfrm>
            <a:custGeom>
              <a:avLst/>
              <a:gdLst/>
              <a:ahLst/>
              <a:cxnLst/>
              <a:rect l="l" t="t" r="r" b="b"/>
              <a:pathLst>
                <a:path w="16239" h="4675" extrusionOk="0">
                  <a:moveTo>
                    <a:pt x="2717" y="1"/>
                  </a:moveTo>
                  <a:cubicBezTo>
                    <a:pt x="1875" y="1"/>
                    <a:pt x="1263" y="102"/>
                    <a:pt x="1096" y="381"/>
                  </a:cubicBezTo>
                  <a:cubicBezTo>
                    <a:pt x="0" y="2126"/>
                    <a:pt x="3775" y="1883"/>
                    <a:pt x="6617" y="3669"/>
                  </a:cubicBezTo>
                  <a:cubicBezTo>
                    <a:pt x="7794" y="4400"/>
                    <a:pt x="9256" y="4675"/>
                    <a:pt x="10681" y="4675"/>
                  </a:cubicBezTo>
                  <a:cubicBezTo>
                    <a:pt x="13532" y="4675"/>
                    <a:pt x="16238" y="3574"/>
                    <a:pt x="16238" y="2817"/>
                  </a:cubicBezTo>
                  <a:cubicBezTo>
                    <a:pt x="16238" y="1639"/>
                    <a:pt x="14574" y="706"/>
                    <a:pt x="12503" y="706"/>
                  </a:cubicBezTo>
                  <a:lnTo>
                    <a:pt x="10271" y="706"/>
                  </a:lnTo>
                  <a:cubicBezTo>
                    <a:pt x="8769" y="706"/>
                    <a:pt x="4940" y="1"/>
                    <a:pt x="27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4"/>
            <p:cNvSpPr/>
            <p:nvPr/>
          </p:nvSpPr>
          <p:spPr>
            <a:xfrm>
              <a:off x="3332475" y="3098000"/>
              <a:ext cx="83250" cy="84250"/>
            </a:xfrm>
            <a:custGeom>
              <a:avLst/>
              <a:gdLst/>
              <a:ahLst/>
              <a:cxnLst/>
              <a:rect l="l" t="t" r="r" b="b"/>
              <a:pathLst>
                <a:path w="3330" h="3370" extrusionOk="0">
                  <a:moveTo>
                    <a:pt x="1665" y="1"/>
                  </a:moveTo>
                  <a:cubicBezTo>
                    <a:pt x="732" y="1"/>
                    <a:pt x="1" y="772"/>
                    <a:pt x="1" y="1665"/>
                  </a:cubicBezTo>
                  <a:cubicBezTo>
                    <a:pt x="1" y="2599"/>
                    <a:pt x="732" y="3370"/>
                    <a:pt x="1665" y="3370"/>
                  </a:cubicBezTo>
                  <a:cubicBezTo>
                    <a:pt x="2640" y="3370"/>
                    <a:pt x="3330" y="2599"/>
                    <a:pt x="3330" y="1665"/>
                  </a:cubicBezTo>
                  <a:cubicBezTo>
                    <a:pt x="3330" y="772"/>
                    <a:pt x="2599" y="1"/>
                    <a:pt x="16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4"/>
            <p:cNvSpPr/>
            <p:nvPr/>
          </p:nvSpPr>
          <p:spPr>
            <a:xfrm>
              <a:off x="3449200" y="2833625"/>
              <a:ext cx="394800" cy="342800"/>
            </a:xfrm>
            <a:custGeom>
              <a:avLst/>
              <a:gdLst/>
              <a:ahLst/>
              <a:cxnLst/>
              <a:rect l="l" t="t" r="r" b="b"/>
              <a:pathLst>
                <a:path w="15792" h="13712" extrusionOk="0">
                  <a:moveTo>
                    <a:pt x="756" y="1"/>
                  </a:moveTo>
                  <a:cubicBezTo>
                    <a:pt x="680" y="1"/>
                    <a:pt x="609" y="21"/>
                    <a:pt x="569" y="61"/>
                  </a:cubicBezTo>
                  <a:lnTo>
                    <a:pt x="82" y="589"/>
                  </a:lnTo>
                  <a:cubicBezTo>
                    <a:pt x="0" y="670"/>
                    <a:pt x="0" y="873"/>
                    <a:pt x="82" y="995"/>
                  </a:cubicBezTo>
                  <a:lnTo>
                    <a:pt x="14818" y="13620"/>
                  </a:lnTo>
                  <a:cubicBezTo>
                    <a:pt x="14858" y="13681"/>
                    <a:pt x="14929" y="13712"/>
                    <a:pt x="15005" y="13712"/>
                  </a:cubicBezTo>
                  <a:cubicBezTo>
                    <a:pt x="15082" y="13712"/>
                    <a:pt x="15163" y="13681"/>
                    <a:pt x="15224" y="13620"/>
                  </a:cubicBezTo>
                  <a:lnTo>
                    <a:pt x="15670" y="13133"/>
                  </a:lnTo>
                  <a:cubicBezTo>
                    <a:pt x="15792" y="13011"/>
                    <a:pt x="15792" y="12808"/>
                    <a:pt x="15670" y="12727"/>
                  </a:cubicBezTo>
                  <a:lnTo>
                    <a:pt x="975" y="61"/>
                  </a:lnTo>
                  <a:cubicBezTo>
                    <a:pt x="914" y="21"/>
                    <a:pt x="833" y="1"/>
                    <a:pt x="7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4"/>
            <p:cNvSpPr/>
            <p:nvPr/>
          </p:nvSpPr>
          <p:spPr>
            <a:xfrm>
              <a:off x="2781400" y="2806725"/>
              <a:ext cx="348125" cy="331900"/>
            </a:xfrm>
            <a:custGeom>
              <a:avLst/>
              <a:gdLst/>
              <a:ahLst/>
              <a:cxnLst/>
              <a:rect l="l" t="t" r="r" b="b"/>
              <a:pathLst>
                <a:path w="13925" h="13276" extrusionOk="0">
                  <a:moveTo>
                    <a:pt x="1" y="1"/>
                  </a:moveTo>
                  <a:lnTo>
                    <a:pt x="1" y="934"/>
                  </a:lnTo>
                  <a:cubicBezTo>
                    <a:pt x="6983" y="934"/>
                    <a:pt x="12666" y="6415"/>
                    <a:pt x="12991" y="13275"/>
                  </a:cubicBezTo>
                  <a:lnTo>
                    <a:pt x="13925" y="13275"/>
                  </a:lnTo>
                  <a:cubicBezTo>
                    <a:pt x="13560" y="5887"/>
                    <a:pt x="7470" y="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4"/>
            <p:cNvSpPr/>
            <p:nvPr/>
          </p:nvSpPr>
          <p:spPr>
            <a:xfrm>
              <a:off x="3277175" y="3048275"/>
              <a:ext cx="182700" cy="182700"/>
            </a:xfrm>
            <a:custGeom>
              <a:avLst/>
              <a:gdLst/>
              <a:ahLst/>
              <a:cxnLst/>
              <a:rect l="l" t="t" r="r" b="b"/>
              <a:pathLst>
                <a:path w="7308" h="7308" extrusionOk="0">
                  <a:moveTo>
                    <a:pt x="2234" y="1218"/>
                  </a:moveTo>
                  <a:cubicBezTo>
                    <a:pt x="2883" y="1218"/>
                    <a:pt x="3451" y="1787"/>
                    <a:pt x="3451" y="2436"/>
                  </a:cubicBezTo>
                  <a:cubicBezTo>
                    <a:pt x="3451" y="3126"/>
                    <a:pt x="2883" y="3654"/>
                    <a:pt x="2234" y="3654"/>
                  </a:cubicBezTo>
                  <a:cubicBezTo>
                    <a:pt x="1584" y="3654"/>
                    <a:pt x="1016" y="3126"/>
                    <a:pt x="1016" y="2436"/>
                  </a:cubicBezTo>
                  <a:cubicBezTo>
                    <a:pt x="1016" y="1787"/>
                    <a:pt x="1584" y="1218"/>
                    <a:pt x="2234" y="1218"/>
                  </a:cubicBezTo>
                  <a:close/>
                  <a:moveTo>
                    <a:pt x="5441" y="1787"/>
                  </a:moveTo>
                  <a:cubicBezTo>
                    <a:pt x="6090" y="1787"/>
                    <a:pt x="6658" y="2355"/>
                    <a:pt x="6658" y="3004"/>
                  </a:cubicBezTo>
                  <a:cubicBezTo>
                    <a:pt x="6658" y="3654"/>
                    <a:pt x="6090" y="4222"/>
                    <a:pt x="5441" y="4222"/>
                  </a:cubicBezTo>
                  <a:cubicBezTo>
                    <a:pt x="4791" y="4222"/>
                    <a:pt x="4223" y="3735"/>
                    <a:pt x="4223" y="3004"/>
                  </a:cubicBezTo>
                  <a:cubicBezTo>
                    <a:pt x="4223" y="2355"/>
                    <a:pt x="4791" y="1787"/>
                    <a:pt x="5441" y="1787"/>
                  </a:cubicBezTo>
                  <a:close/>
                  <a:moveTo>
                    <a:pt x="3492" y="4222"/>
                  </a:moveTo>
                  <a:cubicBezTo>
                    <a:pt x="4182" y="4222"/>
                    <a:pt x="4710" y="4791"/>
                    <a:pt x="4710" y="5440"/>
                  </a:cubicBezTo>
                  <a:cubicBezTo>
                    <a:pt x="4710" y="6090"/>
                    <a:pt x="4182" y="6658"/>
                    <a:pt x="3492" y="6658"/>
                  </a:cubicBezTo>
                  <a:cubicBezTo>
                    <a:pt x="2802" y="6658"/>
                    <a:pt x="2274" y="6090"/>
                    <a:pt x="2274" y="5440"/>
                  </a:cubicBezTo>
                  <a:cubicBezTo>
                    <a:pt x="2274" y="4791"/>
                    <a:pt x="2842" y="4222"/>
                    <a:pt x="3492" y="4222"/>
                  </a:cubicBezTo>
                  <a:close/>
                  <a:moveTo>
                    <a:pt x="3654" y="0"/>
                  </a:moveTo>
                  <a:cubicBezTo>
                    <a:pt x="1665" y="0"/>
                    <a:pt x="1" y="1624"/>
                    <a:pt x="1" y="3654"/>
                  </a:cubicBezTo>
                  <a:cubicBezTo>
                    <a:pt x="1" y="5684"/>
                    <a:pt x="1625" y="7308"/>
                    <a:pt x="3654" y="7308"/>
                  </a:cubicBezTo>
                  <a:cubicBezTo>
                    <a:pt x="5684" y="7308"/>
                    <a:pt x="7308" y="5684"/>
                    <a:pt x="7308" y="3654"/>
                  </a:cubicBezTo>
                  <a:cubicBezTo>
                    <a:pt x="7308" y="1624"/>
                    <a:pt x="5684" y="0"/>
                    <a:pt x="36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4"/>
            <p:cNvSpPr/>
            <p:nvPr/>
          </p:nvSpPr>
          <p:spPr>
            <a:xfrm>
              <a:off x="3361925" y="3134350"/>
              <a:ext cx="73100" cy="161825"/>
            </a:xfrm>
            <a:custGeom>
              <a:avLst/>
              <a:gdLst/>
              <a:ahLst/>
              <a:cxnLst/>
              <a:rect l="l" t="t" r="r" b="b"/>
              <a:pathLst>
                <a:path w="2924" h="6473" extrusionOk="0">
                  <a:moveTo>
                    <a:pt x="363" y="0"/>
                  </a:moveTo>
                  <a:cubicBezTo>
                    <a:pt x="337" y="0"/>
                    <a:pt x="311" y="3"/>
                    <a:pt x="284" y="8"/>
                  </a:cubicBezTo>
                  <a:cubicBezTo>
                    <a:pt x="81" y="130"/>
                    <a:pt x="0" y="333"/>
                    <a:pt x="41" y="536"/>
                  </a:cubicBezTo>
                  <a:lnTo>
                    <a:pt x="2111" y="6219"/>
                  </a:lnTo>
                  <a:cubicBezTo>
                    <a:pt x="2213" y="6388"/>
                    <a:pt x="2371" y="6473"/>
                    <a:pt x="2538" y="6473"/>
                  </a:cubicBezTo>
                  <a:cubicBezTo>
                    <a:pt x="2571" y="6473"/>
                    <a:pt x="2605" y="6469"/>
                    <a:pt x="2639" y="6463"/>
                  </a:cubicBezTo>
                  <a:cubicBezTo>
                    <a:pt x="2842" y="6381"/>
                    <a:pt x="2923" y="6178"/>
                    <a:pt x="2882" y="5975"/>
                  </a:cubicBezTo>
                  <a:lnTo>
                    <a:pt x="812" y="292"/>
                  </a:lnTo>
                  <a:cubicBezTo>
                    <a:pt x="706" y="115"/>
                    <a:pt x="538" y="0"/>
                    <a:pt x="3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4"/>
            <p:cNvSpPr/>
            <p:nvPr/>
          </p:nvSpPr>
          <p:spPr>
            <a:xfrm>
              <a:off x="3384250" y="3254975"/>
              <a:ext cx="82225" cy="55500"/>
            </a:xfrm>
            <a:custGeom>
              <a:avLst/>
              <a:gdLst/>
              <a:ahLst/>
              <a:cxnLst/>
              <a:rect l="l" t="t" r="r" b="b"/>
              <a:pathLst>
                <a:path w="3289" h="2220" extrusionOk="0">
                  <a:moveTo>
                    <a:pt x="695" y="1"/>
                  </a:moveTo>
                  <a:cubicBezTo>
                    <a:pt x="474" y="1"/>
                    <a:pt x="278" y="108"/>
                    <a:pt x="163" y="339"/>
                  </a:cubicBezTo>
                  <a:cubicBezTo>
                    <a:pt x="0" y="623"/>
                    <a:pt x="122" y="988"/>
                    <a:pt x="406" y="1150"/>
                  </a:cubicBezTo>
                  <a:lnTo>
                    <a:pt x="2355" y="2165"/>
                  </a:lnTo>
                  <a:cubicBezTo>
                    <a:pt x="2438" y="2201"/>
                    <a:pt x="2527" y="2219"/>
                    <a:pt x="2617" y="2219"/>
                  </a:cubicBezTo>
                  <a:cubicBezTo>
                    <a:pt x="2835" y="2219"/>
                    <a:pt x="3052" y="2111"/>
                    <a:pt x="3167" y="1881"/>
                  </a:cubicBezTo>
                  <a:cubicBezTo>
                    <a:pt x="3289" y="1597"/>
                    <a:pt x="3207" y="1232"/>
                    <a:pt x="2883" y="1069"/>
                  </a:cubicBezTo>
                  <a:lnTo>
                    <a:pt x="975" y="54"/>
                  </a:lnTo>
                  <a:cubicBezTo>
                    <a:pt x="880" y="19"/>
                    <a:pt x="785" y="1"/>
                    <a:pt x="695" y="1"/>
                  </a:cubicBezTo>
                  <a:close/>
                </a:path>
              </a:pathLst>
            </a:custGeom>
            <a:solidFill>
              <a:srgbClr val="6B3A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4"/>
            <p:cNvSpPr/>
            <p:nvPr/>
          </p:nvSpPr>
          <p:spPr>
            <a:xfrm>
              <a:off x="2860575" y="2464575"/>
              <a:ext cx="181675" cy="461100"/>
            </a:xfrm>
            <a:custGeom>
              <a:avLst/>
              <a:gdLst/>
              <a:ahLst/>
              <a:cxnLst/>
              <a:rect l="l" t="t" r="r" b="b"/>
              <a:pathLst>
                <a:path w="7267" h="18444" extrusionOk="0">
                  <a:moveTo>
                    <a:pt x="6282" y="0"/>
                  </a:moveTo>
                  <a:cubicBezTo>
                    <a:pt x="6130" y="0"/>
                    <a:pt x="5959" y="157"/>
                    <a:pt x="5886" y="412"/>
                  </a:cubicBezTo>
                  <a:lnTo>
                    <a:pt x="81" y="17665"/>
                  </a:lnTo>
                  <a:cubicBezTo>
                    <a:pt x="0" y="17949"/>
                    <a:pt x="81" y="18193"/>
                    <a:pt x="244" y="18233"/>
                  </a:cubicBezTo>
                  <a:lnTo>
                    <a:pt x="893" y="18436"/>
                  </a:lnTo>
                  <a:cubicBezTo>
                    <a:pt x="913" y="18441"/>
                    <a:pt x="934" y="18444"/>
                    <a:pt x="955" y="18444"/>
                  </a:cubicBezTo>
                  <a:cubicBezTo>
                    <a:pt x="1104" y="18444"/>
                    <a:pt x="1274" y="18315"/>
                    <a:pt x="1380" y="18030"/>
                  </a:cubicBezTo>
                  <a:lnTo>
                    <a:pt x="7145" y="777"/>
                  </a:lnTo>
                  <a:cubicBezTo>
                    <a:pt x="7267" y="534"/>
                    <a:pt x="7145" y="290"/>
                    <a:pt x="6983" y="209"/>
                  </a:cubicBezTo>
                  <a:lnTo>
                    <a:pt x="6333" y="6"/>
                  </a:lnTo>
                  <a:cubicBezTo>
                    <a:pt x="6316" y="2"/>
                    <a:pt x="6299" y="0"/>
                    <a:pt x="62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4"/>
            <p:cNvSpPr/>
            <p:nvPr/>
          </p:nvSpPr>
          <p:spPr>
            <a:xfrm>
              <a:off x="3039175" y="2240000"/>
              <a:ext cx="143125" cy="70700"/>
            </a:xfrm>
            <a:custGeom>
              <a:avLst/>
              <a:gdLst/>
              <a:ahLst/>
              <a:cxnLst/>
              <a:rect l="l" t="t" r="r" b="b"/>
              <a:pathLst>
                <a:path w="5725" h="2828" extrusionOk="0">
                  <a:moveTo>
                    <a:pt x="4673" y="0"/>
                  </a:moveTo>
                  <a:cubicBezTo>
                    <a:pt x="4618" y="0"/>
                    <a:pt x="4562" y="6"/>
                    <a:pt x="4507" y="18"/>
                  </a:cubicBezTo>
                  <a:lnTo>
                    <a:pt x="975" y="424"/>
                  </a:lnTo>
                  <a:cubicBezTo>
                    <a:pt x="407" y="464"/>
                    <a:pt x="1" y="1033"/>
                    <a:pt x="42" y="1763"/>
                  </a:cubicBezTo>
                  <a:cubicBezTo>
                    <a:pt x="117" y="2365"/>
                    <a:pt x="575" y="2828"/>
                    <a:pt x="1095" y="2828"/>
                  </a:cubicBezTo>
                  <a:cubicBezTo>
                    <a:pt x="1136" y="2828"/>
                    <a:pt x="1177" y="2825"/>
                    <a:pt x="1219" y="2819"/>
                  </a:cubicBezTo>
                  <a:lnTo>
                    <a:pt x="4791" y="2413"/>
                  </a:lnTo>
                  <a:cubicBezTo>
                    <a:pt x="5319" y="2372"/>
                    <a:pt x="5725" y="1723"/>
                    <a:pt x="5684" y="1073"/>
                  </a:cubicBezTo>
                  <a:cubicBezTo>
                    <a:pt x="5648" y="487"/>
                    <a:pt x="5181" y="0"/>
                    <a:pt x="46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2935150" y="2463700"/>
              <a:ext cx="100500" cy="50775"/>
            </a:xfrm>
            <a:custGeom>
              <a:avLst/>
              <a:gdLst/>
              <a:ahLst/>
              <a:cxnLst/>
              <a:rect l="l" t="t" r="r" b="b"/>
              <a:pathLst>
                <a:path w="4020" h="2031" extrusionOk="0">
                  <a:moveTo>
                    <a:pt x="1016" y="1"/>
                  </a:moveTo>
                  <a:cubicBezTo>
                    <a:pt x="488" y="1"/>
                    <a:pt x="1" y="447"/>
                    <a:pt x="1" y="1015"/>
                  </a:cubicBezTo>
                  <a:cubicBezTo>
                    <a:pt x="1" y="1584"/>
                    <a:pt x="488" y="2030"/>
                    <a:pt x="1016" y="2030"/>
                  </a:cubicBezTo>
                  <a:lnTo>
                    <a:pt x="3005" y="2030"/>
                  </a:lnTo>
                  <a:cubicBezTo>
                    <a:pt x="3573" y="2030"/>
                    <a:pt x="4020" y="1584"/>
                    <a:pt x="4020" y="1015"/>
                  </a:cubicBezTo>
                  <a:cubicBezTo>
                    <a:pt x="4020" y="447"/>
                    <a:pt x="3573" y="1"/>
                    <a:pt x="30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3815575" y="2799625"/>
              <a:ext cx="68025" cy="374725"/>
            </a:xfrm>
            <a:custGeom>
              <a:avLst/>
              <a:gdLst/>
              <a:ahLst/>
              <a:cxnLst/>
              <a:rect l="l" t="t" r="r" b="b"/>
              <a:pathLst>
                <a:path w="2721" h="14989" extrusionOk="0">
                  <a:moveTo>
                    <a:pt x="2152" y="1"/>
                  </a:moveTo>
                  <a:lnTo>
                    <a:pt x="41" y="14615"/>
                  </a:lnTo>
                  <a:cubicBezTo>
                    <a:pt x="0" y="14777"/>
                    <a:pt x="163" y="14980"/>
                    <a:pt x="284" y="14980"/>
                  </a:cubicBezTo>
                  <a:cubicBezTo>
                    <a:pt x="306" y="14986"/>
                    <a:pt x="328" y="14988"/>
                    <a:pt x="350" y="14988"/>
                  </a:cubicBezTo>
                  <a:cubicBezTo>
                    <a:pt x="497" y="14988"/>
                    <a:pt x="650" y="14878"/>
                    <a:pt x="650" y="14737"/>
                  </a:cubicBezTo>
                  <a:lnTo>
                    <a:pt x="27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2753000" y="2736725"/>
              <a:ext cx="215175" cy="442075"/>
            </a:xfrm>
            <a:custGeom>
              <a:avLst/>
              <a:gdLst/>
              <a:ahLst/>
              <a:cxnLst/>
              <a:rect l="l" t="t" r="r" b="b"/>
              <a:pathLst>
                <a:path w="8607" h="17683" extrusionOk="0">
                  <a:moveTo>
                    <a:pt x="6654" y="0"/>
                  </a:moveTo>
                  <a:cubicBezTo>
                    <a:pt x="6457" y="0"/>
                    <a:pt x="6256" y="162"/>
                    <a:pt x="6130" y="446"/>
                  </a:cubicBezTo>
                  <a:lnTo>
                    <a:pt x="81" y="16319"/>
                  </a:lnTo>
                  <a:cubicBezTo>
                    <a:pt x="0" y="16684"/>
                    <a:pt x="81" y="17050"/>
                    <a:pt x="325" y="17131"/>
                  </a:cubicBezTo>
                  <a:lnTo>
                    <a:pt x="1421" y="17659"/>
                  </a:lnTo>
                  <a:cubicBezTo>
                    <a:pt x="1469" y="17675"/>
                    <a:pt x="1518" y="17683"/>
                    <a:pt x="1568" y="17683"/>
                  </a:cubicBezTo>
                  <a:cubicBezTo>
                    <a:pt x="1771" y="17683"/>
                    <a:pt x="1980" y="17546"/>
                    <a:pt x="2111" y="17253"/>
                  </a:cubicBezTo>
                  <a:lnTo>
                    <a:pt x="8525" y="933"/>
                  </a:lnTo>
                  <a:cubicBezTo>
                    <a:pt x="8606" y="609"/>
                    <a:pt x="8160" y="649"/>
                    <a:pt x="7916" y="527"/>
                  </a:cubicBezTo>
                  <a:lnTo>
                    <a:pt x="6820" y="40"/>
                  </a:lnTo>
                  <a:cubicBezTo>
                    <a:pt x="6766" y="13"/>
                    <a:pt x="6710" y="0"/>
                    <a:pt x="66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4"/>
            <p:cNvSpPr/>
            <p:nvPr/>
          </p:nvSpPr>
          <p:spPr>
            <a:xfrm>
              <a:off x="2750950" y="3124400"/>
              <a:ext cx="60925" cy="60900"/>
            </a:xfrm>
            <a:custGeom>
              <a:avLst/>
              <a:gdLst/>
              <a:ahLst/>
              <a:cxnLst/>
              <a:rect l="l" t="t" r="r" b="b"/>
              <a:pathLst>
                <a:path w="2437" h="2436" extrusionOk="0">
                  <a:moveTo>
                    <a:pt x="1219" y="0"/>
                  </a:moveTo>
                  <a:cubicBezTo>
                    <a:pt x="569" y="0"/>
                    <a:pt x="1" y="568"/>
                    <a:pt x="1" y="1218"/>
                  </a:cubicBezTo>
                  <a:cubicBezTo>
                    <a:pt x="1" y="1908"/>
                    <a:pt x="529" y="2436"/>
                    <a:pt x="1219" y="2436"/>
                  </a:cubicBezTo>
                  <a:cubicBezTo>
                    <a:pt x="1909" y="2436"/>
                    <a:pt x="2437" y="1908"/>
                    <a:pt x="2437" y="1218"/>
                  </a:cubicBezTo>
                  <a:cubicBezTo>
                    <a:pt x="2437" y="568"/>
                    <a:pt x="1909" y="0"/>
                    <a:pt x="12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 name="Google Shape;407;p34"/>
          <p:cNvSpPr/>
          <p:nvPr/>
        </p:nvSpPr>
        <p:spPr>
          <a:xfrm>
            <a:off x="6332525" y="1153125"/>
            <a:ext cx="270556" cy="270537"/>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a:off x="8641625" y="1878497"/>
            <a:ext cx="340107" cy="340083"/>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a:off x="6308850" y="3801900"/>
            <a:ext cx="225306" cy="225290"/>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Revenue</a:t>
            </a:r>
            <a:r>
              <a:rPr lang="en">
                <a:solidFill>
                  <a:schemeClr val="accent1"/>
                </a:solidFill>
              </a:rPr>
              <a:t> by quarter</a:t>
            </a:r>
            <a:endParaRPr>
              <a:solidFill>
                <a:schemeClr val="accent1"/>
              </a:solidFill>
            </a:endParaRPr>
          </a:p>
        </p:txBody>
      </p:sp>
      <p:sp>
        <p:nvSpPr>
          <p:cNvPr id="415" name="Google Shape;415;p35"/>
          <p:cNvSpPr txBox="1">
            <a:spLocks noGrp="1"/>
          </p:cNvSpPr>
          <p:nvPr>
            <p:ph type="title" idx="4294967295"/>
          </p:nvPr>
        </p:nvSpPr>
        <p:spPr>
          <a:xfrm>
            <a:off x="6570563" y="3534436"/>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2"/>
                </a:solidFill>
              </a:rPr>
              <a:t>Q4</a:t>
            </a:r>
            <a:endParaRPr sz="2200">
              <a:solidFill>
                <a:schemeClr val="dk2"/>
              </a:solidFill>
            </a:endParaRPr>
          </a:p>
        </p:txBody>
      </p:sp>
      <p:sp>
        <p:nvSpPr>
          <p:cNvPr id="416" name="Google Shape;416;p35"/>
          <p:cNvSpPr txBox="1">
            <a:spLocks noGrp="1"/>
          </p:cNvSpPr>
          <p:nvPr>
            <p:ph type="subTitle" idx="4294967295"/>
          </p:nvPr>
        </p:nvSpPr>
        <p:spPr>
          <a:xfrm>
            <a:off x="6570563" y="3835400"/>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October - December</a:t>
            </a:r>
            <a:endParaRPr/>
          </a:p>
        </p:txBody>
      </p:sp>
      <p:sp>
        <p:nvSpPr>
          <p:cNvPr id="417" name="Google Shape;417;p35"/>
          <p:cNvSpPr txBox="1">
            <a:spLocks noGrp="1"/>
          </p:cNvSpPr>
          <p:nvPr>
            <p:ph type="title" idx="4294967295"/>
          </p:nvPr>
        </p:nvSpPr>
        <p:spPr>
          <a:xfrm>
            <a:off x="6570563" y="2780107"/>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2"/>
                </a:solidFill>
              </a:rPr>
              <a:t>Q3</a:t>
            </a:r>
            <a:endParaRPr sz="2200">
              <a:solidFill>
                <a:schemeClr val="dk2"/>
              </a:solidFill>
            </a:endParaRPr>
          </a:p>
        </p:txBody>
      </p:sp>
      <p:sp>
        <p:nvSpPr>
          <p:cNvPr id="418" name="Google Shape;418;p35"/>
          <p:cNvSpPr txBox="1">
            <a:spLocks noGrp="1"/>
          </p:cNvSpPr>
          <p:nvPr>
            <p:ph type="subTitle" idx="4294967295"/>
          </p:nvPr>
        </p:nvSpPr>
        <p:spPr>
          <a:xfrm>
            <a:off x="6570563" y="3081071"/>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July - September</a:t>
            </a:r>
            <a:endParaRPr/>
          </a:p>
        </p:txBody>
      </p:sp>
      <p:sp>
        <p:nvSpPr>
          <p:cNvPr id="419" name="Google Shape;419;p35"/>
          <p:cNvSpPr txBox="1">
            <a:spLocks noGrp="1"/>
          </p:cNvSpPr>
          <p:nvPr>
            <p:ph type="title" idx="4294967295"/>
          </p:nvPr>
        </p:nvSpPr>
        <p:spPr>
          <a:xfrm>
            <a:off x="6570563" y="2025779"/>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2"/>
                </a:solidFill>
              </a:rPr>
              <a:t>Q2</a:t>
            </a:r>
            <a:endParaRPr sz="2200">
              <a:solidFill>
                <a:schemeClr val="dk2"/>
              </a:solidFill>
            </a:endParaRPr>
          </a:p>
        </p:txBody>
      </p:sp>
      <p:sp>
        <p:nvSpPr>
          <p:cNvPr id="420" name="Google Shape;420;p35"/>
          <p:cNvSpPr txBox="1">
            <a:spLocks noGrp="1"/>
          </p:cNvSpPr>
          <p:nvPr>
            <p:ph type="subTitle" idx="4294967295"/>
          </p:nvPr>
        </p:nvSpPr>
        <p:spPr>
          <a:xfrm>
            <a:off x="6570563" y="2326743"/>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April - June</a:t>
            </a:r>
            <a:endParaRPr/>
          </a:p>
        </p:txBody>
      </p:sp>
      <p:sp>
        <p:nvSpPr>
          <p:cNvPr id="421" name="Google Shape;421;p35"/>
          <p:cNvSpPr txBox="1">
            <a:spLocks noGrp="1"/>
          </p:cNvSpPr>
          <p:nvPr>
            <p:ph type="title" idx="4294967295"/>
          </p:nvPr>
        </p:nvSpPr>
        <p:spPr>
          <a:xfrm>
            <a:off x="6570563" y="1271450"/>
            <a:ext cx="1673100" cy="358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2"/>
                </a:solidFill>
              </a:rPr>
              <a:t>Q1</a:t>
            </a:r>
            <a:endParaRPr sz="2200">
              <a:solidFill>
                <a:schemeClr val="dk2"/>
              </a:solidFill>
            </a:endParaRPr>
          </a:p>
        </p:txBody>
      </p:sp>
      <p:sp>
        <p:nvSpPr>
          <p:cNvPr id="422" name="Google Shape;422;p35"/>
          <p:cNvSpPr txBox="1">
            <a:spLocks noGrp="1"/>
          </p:cNvSpPr>
          <p:nvPr>
            <p:ph type="subTitle" idx="4294967295"/>
          </p:nvPr>
        </p:nvSpPr>
        <p:spPr>
          <a:xfrm>
            <a:off x="6570563" y="1572414"/>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January - March</a:t>
            </a:r>
            <a:endParaRPr/>
          </a:p>
        </p:txBody>
      </p:sp>
      <p:sp>
        <p:nvSpPr>
          <p:cNvPr id="423" name="Google Shape;423;p35"/>
          <p:cNvSpPr txBox="1"/>
          <p:nvPr/>
        </p:nvSpPr>
        <p:spPr>
          <a:xfrm>
            <a:off x="981900" y="4282700"/>
            <a:ext cx="7180200" cy="214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latin typeface="Open Sans"/>
                <a:ea typeface="Open Sans"/>
                <a:cs typeface="Open Sans"/>
                <a:sym typeface="Open Sans"/>
              </a:rPr>
              <a:t>Follow the link in the graph to modify its data and then paste the new one here. </a:t>
            </a:r>
            <a:r>
              <a:rPr lang="en" sz="1000" b="1">
                <a:solidFill>
                  <a:schemeClr val="hlink"/>
                </a:solidFill>
                <a:uFill>
                  <a:noFill/>
                </a:uFill>
                <a:latin typeface="Open Sans"/>
                <a:ea typeface="Open Sans"/>
                <a:cs typeface="Open Sans"/>
                <a:sym typeface="Open Sans"/>
                <a:hlinkClick r:id="rId3"/>
              </a:rPr>
              <a:t>For more info, click here</a:t>
            </a:r>
            <a:endParaRPr sz="1000" b="1">
              <a:solidFill>
                <a:srgbClr val="191919"/>
              </a:solidFill>
              <a:latin typeface="Open Sans"/>
              <a:ea typeface="Open Sans"/>
              <a:cs typeface="Open Sans"/>
              <a:sym typeface="Open Sans"/>
            </a:endParaRPr>
          </a:p>
        </p:txBody>
      </p:sp>
      <p:sp>
        <p:nvSpPr>
          <p:cNvPr id="424" name="Google Shape;424;p35"/>
          <p:cNvSpPr/>
          <p:nvPr/>
        </p:nvSpPr>
        <p:spPr>
          <a:xfrm>
            <a:off x="5885184" y="1271448"/>
            <a:ext cx="573000" cy="5727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5898234" y="1284420"/>
            <a:ext cx="546900" cy="5469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5885184" y="2025773"/>
            <a:ext cx="573000" cy="572700"/>
          </a:xfrm>
          <a:prstGeom prst="ellipse">
            <a:avLst/>
          </a:prstGeom>
          <a:noFill/>
          <a:ln w="19050" cap="flat" cmpd="sng">
            <a:solidFill>
              <a:schemeClr val="l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5"/>
          <p:cNvSpPr/>
          <p:nvPr/>
        </p:nvSpPr>
        <p:spPr>
          <a:xfrm>
            <a:off x="5898234" y="2038745"/>
            <a:ext cx="546900" cy="5469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5"/>
          <p:cNvSpPr/>
          <p:nvPr/>
        </p:nvSpPr>
        <p:spPr>
          <a:xfrm>
            <a:off x="5885184" y="2770661"/>
            <a:ext cx="573000" cy="572700"/>
          </a:xfrm>
          <a:prstGeom prst="ellipse">
            <a:avLst/>
          </a:prstGeom>
          <a:noFill/>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5898234" y="2783633"/>
            <a:ext cx="546900" cy="546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5885184" y="3528361"/>
            <a:ext cx="573000" cy="572700"/>
          </a:xfrm>
          <a:prstGeom prst="ellipse">
            <a:avLst/>
          </a:prstGeom>
          <a:noFill/>
          <a:ln w="19050" cap="flat" cmpd="sng">
            <a:solidFill>
              <a:schemeClr val="dk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5"/>
          <p:cNvSpPr/>
          <p:nvPr/>
        </p:nvSpPr>
        <p:spPr>
          <a:xfrm>
            <a:off x="5898234" y="3541333"/>
            <a:ext cx="546900" cy="5469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32" name="Google Shape;432;p35" title="Gráfico">
            <a:hlinkClick r:id="rId4"/>
          </p:cNvPr>
          <p:cNvPicPr preferRelativeResize="0"/>
          <p:nvPr/>
        </p:nvPicPr>
        <p:blipFill>
          <a:blip r:embed="rId5">
            <a:alphaModFix/>
          </a:blip>
          <a:stretch>
            <a:fillRect/>
          </a:stretch>
        </p:blipFill>
        <p:spPr>
          <a:xfrm>
            <a:off x="981900" y="1093925"/>
            <a:ext cx="3855063" cy="3112575"/>
          </a:xfrm>
          <a:prstGeom prst="rect">
            <a:avLst/>
          </a:prstGeom>
          <a:noFill/>
          <a:ln>
            <a:noFill/>
          </a:ln>
        </p:spPr>
      </p:pic>
      <p:sp>
        <p:nvSpPr>
          <p:cNvPr id="433" name="Google Shape;433;p35"/>
          <p:cNvSpPr txBox="1">
            <a:spLocks noGrp="1"/>
          </p:cNvSpPr>
          <p:nvPr>
            <p:ph type="title" idx="4294967295"/>
          </p:nvPr>
        </p:nvSpPr>
        <p:spPr>
          <a:xfrm>
            <a:off x="5856402" y="3658208"/>
            <a:ext cx="623400" cy="35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700"/>
              <a:t>40%</a:t>
            </a:r>
            <a:endParaRPr sz="1700"/>
          </a:p>
        </p:txBody>
      </p:sp>
      <p:sp>
        <p:nvSpPr>
          <p:cNvPr id="434" name="Google Shape;434;p35"/>
          <p:cNvSpPr txBox="1">
            <a:spLocks noGrp="1"/>
          </p:cNvSpPr>
          <p:nvPr>
            <p:ph type="title" idx="4294967295"/>
          </p:nvPr>
        </p:nvSpPr>
        <p:spPr>
          <a:xfrm>
            <a:off x="5856402" y="2908542"/>
            <a:ext cx="623400" cy="35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700"/>
              <a:t>30%</a:t>
            </a:r>
            <a:endParaRPr sz="1700"/>
          </a:p>
        </p:txBody>
      </p:sp>
      <p:sp>
        <p:nvSpPr>
          <p:cNvPr id="435" name="Google Shape;435;p35"/>
          <p:cNvSpPr txBox="1">
            <a:spLocks noGrp="1"/>
          </p:cNvSpPr>
          <p:nvPr>
            <p:ph type="title" idx="4294967295"/>
          </p:nvPr>
        </p:nvSpPr>
        <p:spPr>
          <a:xfrm>
            <a:off x="5856402" y="2158876"/>
            <a:ext cx="623400" cy="35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700">
                <a:solidFill>
                  <a:schemeClr val="lt1"/>
                </a:solidFill>
              </a:rPr>
              <a:t>20%</a:t>
            </a:r>
            <a:endParaRPr sz="1700">
              <a:solidFill>
                <a:schemeClr val="lt1"/>
              </a:solidFill>
            </a:endParaRPr>
          </a:p>
        </p:txBody>
      </p:sp>
      <p:sp>
        <p:nvSpPr>
          <p:cNvPr id="436" name="Google Shape;436;p35"/>
          <p:cNvSpPr txBox="1">
            <a:spLocks noGrp="1"/>
          </p:cNvSpPr>
          <p:nvPr>
            <p:ph type="title" idx="4294967295"/>
          </p:nvPr>
        </p:nvSpPr>
        <p:spPr>
          <a:xfrm>
            <a:off x="5856402" y="1409209"/>
            <a:ext cx="623400" cy="358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700">
                <a:solidFill>
                  <a:schemeClr val="lt1"/>
                </a:solidFill>
              </a:rPr>
              <a:t>10%</a:t>
            </a:r>
            <a:endParaRPr sz="1700">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Competition </a:t>
            </a:r>
            <a:r>
              <a:rPr lang="en">
                <a:solidFill>
                  <a:schemeClr val="accent1"/>
                </a:solidFill>
              </a:rPr>
              <a:t>comparison</a:t>
            </a:r>
            <a:endParaRPr>
              <a:solidFill>
                <a:schemeClr val="accent1"/>
              </a:solidFill>
            </a:endParaRPr>
          </a:p>
        </p:txBody>
      </p:sp>
      <p:graphicFrame>
        <p:nvGraphicFramePr>
          <p:cNvPr id="442" name="Google Shape;442;p36"/>
          <p:cNvGraphicFramePr/>
          <p:nvPr/>
        </p:nvGraphicFramePr>
        <p:xfrm>
          <a:off x="719963" y="1161610"/>
          <a:ext cx="3000000" cy="3000000"/>
        </p:xfrm>
        <a:graphic>
          <a:graphicData uri="http://schemas.openxmlformats.org/drawingml/2006/table">
            <a:tbl>
              <a:tblPr>
                <a:noFill/>
                <a:tableStyleId>{CADDFDF8-C2F4-4F45-9B1A-FE980A52F3DD}</a:tableStyleId>
              </a:tblPr>
              <a:tblGrid>
                <a:gridCol w="1716825">
                  <a:extLst>
                    <a:ext uri="{9D8B030D-6E8A-4147-A177-3AD203B41FA5}">
                      <a16:colId xmlns:a16="http://schemas.microsoft.com/office/drawing/2014/main" val="20000"/>
                    </a:ext>
                  </a:extLst>
                </a:gridCol>
                <a:gridCol w="1477925">
                  <a:extLst>
                    <a:ext uri="{9D8B030D-6E8A-4147-A177-3AD203B41FA5}">
                      <a16:colId xmlns:a16="http://schemas.microsoft.com/office/drawing/2014/main" val="20001"/>
                    </a:ext>
                  </a:extLst>
                </a:gridCol>
                <a:gridCol w="1477925">
                  <a:extLst>
                    <a:ext uri="{9D8B030D-6E8A-4147-A177-3AD203B41FA5}">
                      <a16:colId xmlns:a16="http://schemas.microsoft.com/office/drawing/2014/main" val="20002"/>
                    </a:ext>
                  </a:extLst>
                </a:gridCol>
                <a:gridCol w="1477925">
                  <a:extLst>
                    <a:ext uri="{9D8B030D-6E8A-4147-A177-3AD203B41FA5}">
                      <a16:colId xmlns:a16="http://schemas.microsoft.com/office/drawing/2014/main" val="20003"/>
                    </a:ext>
                  </a:extLst>
                </a:gridCol>
                <a:gridCol w="1477925">
                  <a:extLst>
                    <a:ext uri="{9D8B030D-6E8A-4147-A177-3AD203B41FA5}">
                      <a16:colId xmlns:a16="http://schemas.microsoft.com/office/drawing/2014/main" val="20004"/>
                    </a:ext>
                  </a:extLst>
                </a:gridCol>
              </a:tblGrid>
              <a:tr h="672425">
                <a:tc>
                  <a:txBody>
                    <a:bodyPr/>
                    <a:lstStyle/>
                    <a:p>
                      <a:pPr marL="0" lvl="0" indent="0" algn="l" rtl="0">
                        <a:spcBef>
                          <a:spcPts val="0"/>
                        </a:spcBef>
                        <a:spcAft>
                          <a:spcPts val="0"/>
                        </a:spcAft>
                        <a:buNone/>
                      </a:pPr>
                      <a:endParaRPr sz="1800">
                        <a:solidFill>
                          <a:srgbClr val="4E48AB"/>
                        </a:solidFill>
                        <a:latin typeface="Bebas Neue"/>
                        <a:ea typeface="Bebas Neue"/>
                        <a:cs typeface="Bebas Neue"/>
                        <a:sym typeface="Bebas Neue"/>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2000">
                          <a:solidFill>
                            <a:schemeClr val="dk2"/>
                          </a:solidFill>
                          <a:latin typeface="Pridi"/>
                          <a:ea typeface="Pridi"/>
                          <a:cs typeface="Pridi"/>
                          <a:sym typeface="Pridi"/>
                        </a:rPr>
                        <a:t>Features</a:t>
                      </a:r>
                      <a:endParaRPr sz="2000">
                        <a:solidFill>
                          <a:schemeClr val="dk2"/>
                        </a:solidFill>
                        <a:latin typeface="Pridi"/>
                        <a:ea typeface="Pridi"/>
                        <a:cs typeface="Pridi"/>
                        <a:sym typeface="Pridi"/>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2000">
                          <a:solidFill>
                            <a:schemeClr val="dk2"/>
                          </a:solidFill>
                          <a:latin typeface="Pridi"/>
                          <a:ea typeface="Pridi"/>
                          <a:cs typeface="Pridi"/>
                          <a:sym typeface="Pridi"/>
                        </a:rPr>
                        <a:t>Value</a:t>
                      </a:r>
                      <a:endParaRPr sz="2000">
                        <a:solidFill>
                          <a:schemeClr val="dk2"/>
                        </a:solidFill>
                        <a:latin typeface="Pridi"/>
                        <a:ea typeface="Pridi"/>
                        <a:cs typeface="Pridi"/>
                        <a:sym typeface="Pridi"/>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sz="2000">
                          <a:solidFill>
                            <a:schemeClr val="dk2"/>
                          </a:solidFill>
                          <a:latin typeface="Pridi"/>
                          <a:ea typeface="Pridi"/>
                          <a:cs typeface="Pridi"/>
                          <a:sym typeface="Pridi"/>
                        </a:rPr>
                        <a:t>Pricing</a:t>
                      </a:r>
                      <a:endParaRPr sz="2000">
                        <a:solidFill>
                          <a:schemeClr val="dk2"/>
                        </a:solidFill>
                        <a:latin typeface="Pridi"/>
                        <a:ea typeface="Pridi"/>
                        <a:cs typeface="Pridi"/>
                        <a:sym typeface="Pridi"/>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2000">
                          <a:solidFill>
                            <a:schemeClr val="dk2"/>
                          </a:solidFill>
                          <a:latin typeface="Pridi"/>
                          <a:ea typeface="Pridi"/>
                          <a:cs typeface="Pridi"/>
                          <a:sym typeface="Pridi"/>
                        </a:rPr>
                        <a:t>Trial</a:t>
                      </a:r>
                      <a:endParaRPr sz="2000">
                        <a:solidFill>
                          <a:schemeClr val="dk2"/>
                        </a:solidFill>
                        <a:latin typeface="Pridi"/>
                        <a:ea typeface="Pridi"/>
                        <a:cs typeface="Pridi"/>
                        <a:sym typeface="Pridi"/>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lgDash"/>
                      <a:round/>
                      <a:headEnd type="none" w="sm" len="sm"/>
                      <a:tailEnd type="none" w="sm" len="sm"/>
                    </a:lnB>
                  </a:tcPr>
                </a:tc>
                <a:extLst>
                  <a:ext uri="{0D108BD9-81ED-4DB2-BD59-A6C34878D82A}">
                    <a16:rowId xmlns:a16="http://schemas.microsoft.com/office/drawing/2014/main" val="10000"/>
                  </a:ext>
                </a:extLst>
              </a:tr>
              <a:tr h="496750">
                <a:tc>
                  <a:txBody>
                    <a:bodyPr/>
                    <a:lstStyle/>
                    <a:p>
                      <a:pPr marL="0" lvl="0" indent="0" algn="l" rtl="0">
                        <a:spcBef>
                          <a:spcPts val="0"/>
                        </a:spcBef>
                        <a:spcAft>
                          <a:spcPts val="0"/>
                        </a:spcAft>
                        <a:buNone/>
                      </a:pPr>
                      <a:r>
                        <a:rPr lang="en" sz="2200">
                          <a:solidFill>
                            <a:schemeClr val="dk2"/>
                          </a:solidFill>
                          <a:latin typeface="Pridi"/>
                          <a:ea typeface="Pridi"/>
                          <a:cs typeface="Pridi"/>
                          <a:sym typeface="Pridi"/>
                        </a:rPr>
                        <a:t>Company A</a:t>
                      </a:r>
                      <a:endParaRPr sz="2200">
                        <a:solidFill>
                          <a:schemeClr val="dk2"/>
                        </a:solidFill>
                        <a:latin typeface="Pridi"/>
                        <a:ea typeface="Pridi"/>
                        <a:cs typeface="Pridi"/>
                        <a:sym typeface="Pridi"/>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Fuel economy</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Special offers</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$23,000</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No</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extLst>
                  <a:ext uri="{0D108BD9-81ED-4DB2-BD59-A6C34878D82A}">
                    <a16:rowId xmlns:a16="http://schemas.microsoft.com/office/drawing/2014/main" val="10001"/>
                  </a:ext>
                </a:extLst>
              </a:tr>
              <a:tr h="496750">
                <a:tc>
                  <a:txBody>
                    <a:bodyPr/>
                    <a:lstStyle/>
                    <a:p>
                      <a:pPr marL="0" lvl="0" indent="0" algn="l" rtl="0">
                        <a:spcBef>
                          <a:spcPts val="0"/>
                        </a:spcBef>
                        <a:spcAft>
                          <a:spcPts val="0"/>
                        </a:spcAft>
                        <a:buNone/>
                      </a:pPr>
                      <a:r>
                        <a:rPr lang="en" sz="2200">
                          <a:solidFill>
                            <a:schemeClr val="dk2"/>
                          </a:solidFill>
                          <a:latin typeface="Pridi"/>
                          <a:ea typeface="Pridi"/>
                          <a:cs typeface="Pridi"/>
                          <a:sym typeface="Pridi"/>
                        </a:rPr>
                        <a:t>Company B</a:t>
                      </a:r>
                      <a:endParaRPr sz="2200">
                        <a:solidFill>
                          <a:schemeClr val="dk2"/>
                        </a:solidFill>
                        <a:latin typeface="Pridi"/>
                        <a:ea typeface="Pridi"/>
                        <a:cs typeface="Pridi"/>
                        <a:sym typeface="Pridi"/>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Design</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Reliability</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$27,000</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No</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extLst>
                  <a:ext uri="{0D108BD9-81ED-4DB2-BD59-A6C34878D82A}">
                    <a16:rowId xmlns:a16="http://schemas.microsoft.com/office/drawing/2014/main" val="10002"/>
                  </a:ext>
                </a:extLst>
              </a:tr>
              <a:tr h="496750">
                <a:tc>
                  <a:txBody>
                    <a:bodyPr/>
                    <a:lstStyle/>
                    <a:p>
                      <a:pPr marL="0" lvl="0" indent="0" algn="l" rtl="0">
                        <a:spcBef>
                          <a:spcPts val="0"/>
                        </a:spcBef>
                        <a:spcAft>
                          <a:spcPts val="0"/>
                        </a:spcAft>
                        <a:buNone/>
                      </a:pPr>
                      <a:r>
                        <a:rPr lang="en" sz="2200">
                          <a:solidFill>
                            <a:schemeClr val="dk2"/>
                          </a:solidFill>
                          <a:latin typeface="Pridi"/>
                          <a:ea typeface="Pridi"/>
                          <a:cs typeface="Pridi"/>
                          <a:sym typeface="Pridi"/>
                        </a:rPr>
                        <a:t>Company C</a:t>
                      </a:r>
                      <a:endParaRPr sz="2200">
                        <a:solidFill>
                          <a:schemeClr val="dk2"/>
                        </a:solidFill>
                        <a:latin typeface="Pridi"/>
                        <a:ea typeface="Pridi"/>
                        <a:cs typeface="Pridi"/>
                        <a:sym typeface="Pridi"/>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Performance</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Repairs</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$30,000</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Yes</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extLst>
                  <a:ext uri="{0D108BD9-81ED-4DB2-BD59-A6C34878D82A}">
                    <a16:rowId xmlns:a16="http://schemas.microsoft.com/office/drawing/2014/main" val="10003"/>
                  </a:ext>
                </a:extLst>
              </a:tr>
              <a:tr h="496750">
                <a:tc>
                  <a:txBody>
                    <a:bodyPr/>
                    <a:lstStyle/>
                    <a:p>
                      <a:pPr marL="0" lvl="0" indent="0" algn="l" rtl="0">
                        <a:spcBef>
                          <a:spcPts val="0"/>
                        </a:spcBef>
                        <a:spcAft>
                          <a:spcPts val="0"/>
                        </a:spcAft>
                        <a:buNone/>
                      </a:pPr>
                      <a:r>
                        <a:rPr lang="en" sz="2200">
                          <a:solidFill>
                            <a:schemeClr val="dk2"/>
                          </a:solidFill>
                          <a:latin typeface="Pridi"/>
                          <a:ea typeface="Pridi"/>
                          <a:cs typeface="Pridi"/>
                          <a:sym typeface="Pridi"/>
                        </a:rPr>
                        <a:t>Company D</a:t>
                      </a:r>
                      <a:endParaRPr sz="2200">
                        <a:solidFill>
                          <a:schemeClr val="dk2"/>
                        </a:solidFill>
                        <a:latin typeface="Pridi"/>
                        <a:ea typeface="Pridi"/>
                        <a:cs typeface="Pridi"/>
                        <a:sym typeface="Pridi"/>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Safety features</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Marketing</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$24,000</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No</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19050" cap="flat" cmpd="sng">
                      <a:solidFill>
                        <a:schemeClr val="accent2"/>
                      </a:solidFill>
                      <a:prstDash val="lgDash"/>
                      <a:round/>
                      <a:headEnd type="none" w="sm" len="sm"/>
                      <a:tailEnd type="none" w="sm" len="sm"/>
                    </a:lnB>
                  </a:tcPr>
                </a:tc>
                <a:extLst>
                  <a:ext uri="{0D108BD9-81ED-4DB2-BD59-A6C34878D82A}">
                    <a16:rowId xmlns:a16="http://schemas.microsoft.com/office/drawing/2014/main" val="10004"/>
                  </a:ext>
                </a:extLst>
              </a:tr>
              <a:tr h="496750">
                <a:tc>
                  <a:txBody>
                    <a:bodyPr/>
                    <a:lstStyle/>
                    <a:p>
                      <a:pPr marL="0" lvl="0" indent="0" algn="l" rtl="0">
                        <a:spcBef>
                          <a:spcPts val="0"/>
                        </a:spcBef>
                        <a:spcAft>
                          <a:spcPts val="0"/>
                        </a:spcAft>
                        <a:buNone/>
                      </a:pPr>
                      <a:r>
                        <a:rPr lang="en" sz="2200">
                          <a:solidFill>
                            <a:schemeClr val="dk2"/>
                          </a:solidFill>
                          <a:latin typeface="Pridi"/>
                          <a:ea typeface="Pridi"/>
                          <a:cs typeface="Pridi"/>
                          <a:sym typeface="Pridi"/>
                        </a:rPr>
                        <a:t>Company E</a:t>
                      </a:r>
                      <a:endParaRPr sz="2200">
                        <a:solidFill>
                          <a:schemeClr val="dk2"/>
                        </a:solidFill>
                        <a:latin typeface="Pridi"/>
                        <a:ea typeface="Pridi"/>
                        <a:cs typeface="Pridi"/>
                        <a:sym typeface="Pridi"/>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9525" cap="flat" cmpd="sng">
                      <a:solidFill>
                        <a:srgbClr val="595959">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Technology</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Customers</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$32,000</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Yes</a:t>
                      </a:r>
                      <a:endParaRPr sz="1200">
                        <a:solidFill>
                          <a:schemeClr val="dk1"/>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lgDash"/>
                      <a:round/>
                      <a:headEnd type="none" w="sm" len="sm"/>
                      <a:tailEnd type="none" w="sm" len="sm"/>
                    </a:lnT>
                    <a:lnB w="9525" cap="flat" cmpd="sng">
                      <a:solidFill>
                        <a:srgbClr val="595959">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46"/>
        <p:cNvGrpSpPr/>
        <p:nvPr/>
      </p:nvGrpSpPr>
      <p:grpSpPr>
        <a:xfrm>
          <a:off x="0" y="0"/>
          <a:ext cx="0" cy="0"/>
          <a:chOff x="0" y="0"/>
          <a:chExt cx="0" cy="0"/>
        </a:xfrm>
      </p:grpSpPr>
      <p:sp>
        <p:nvSpPr>
          <p:cNvPr id="447" name="Google Shape;447;p37"/>
          <p:cNvSpPr/>
          <p:nvPr/>
        </p:nvSpPr>
        <p:spPr>
          <a:xfrm>
            <a:off x="3341825" y="1570200"/>
            <a:ext cx="2460300" cy="2460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Product</a:t>
            </a:r>
            <a:r>
              <a:rPr lang="en"/>
              <a:t> </a:t>
            </a:r>
            <a:r>
              <a:rPr lang="en">
                <a:solidFill>
                  <a:schemeClr val="accent1"/>
                </a:solidFill>
              </a:rPr>
              <a:t>infographics</a:t>
            </a:r>
            <a:endParaRPr>
              <a:solidFill>
                <a:schemeClr val="accent1"/>
              </a:solidFill>
            </a:endParaRPr>
          </a:p>
        </p:txBody>
      </p:sp>
      <p:sp>
        <p:nvSpPr>
          <p:cNvPr id="449" name="Google Shape;449;p37"/>
          <p:cNvSpPr txBox="1"/>
          <p:nvPr/>
        </p:nvSpPr>
        <p:spPr>
          <a:xfrm>
            <a:off x="745650" y="1220699"/>
            <a:ext cx="1757100" cy="45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2"/>
                </a:solidFill>
                <a:latin typeface="Pridi"/>
                <a:ea typeface="Pridi"/>
                <a:cs typeface="Pridi"/>
                <a:sym typeface="Pridi"/>
              </a:rPr>
              <a:t>Visuals</a:t>
            </a:r>
            <a:endParaRPr sz="2200">
              <a:solidFill>
                <a:schemeClr val="dk2"/>
              </a:solidFill>
              <a:latin typeface="Pridi"/>
              <a:ea typeface="Pridi"/>
              <a:cs typeface="Pridi"/>
              <a:sym typeface="Pridi"/>
            </a:endParaRPr>
          </a:p>
        </p:txBody>
      </p:sp>
      <p:sp>
        <p:nvSpPr>
          <p:cNvPr id="450" name="Google Shape;450;p37"/>
          <p:cNvSpPr txBox="1"/>
          <p:nvPr/>
        </p:nvSpPr>
        <p:spPr>
          <a:xfrm>
            <a:off x="745650" y="2286099"/>
            <a:ext cx="1757100" cy="45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2"/>
                </a:solidFill>
                <a:latin typeface="Pridi"/>
                <a:ea typeface="Pridi"/>
                <a:cs typeface="Pridi"/>
                <a:sym typeface="Pridi"/>
              </a:rPr>
              <a:t>Price</a:t>
            </a:r>
            <a:endParaRPr sz="2200">
              <a:solidFill>
                <a:schemeClr val="dk2"/>
              </a:solidFill>
              <a:latin typeface="Pridi"/>
              <a:ea typeface="Pridi"/>
              <a:cs typeface="Pridi"/>
              <a:sym typeface="Pridi"/>
            </a:endParaRPr>
          </a:p>
        </p:txBody>
      </p:sp>
      <p:sp>
        <p:nvSpPr>
          <p:cNvPr id="451" name="Google Shape;451;p37"/>
          <p:cNvSpPr txBox="1"/>
          <p:nvPr/>
        </p:nvSpPr>
        <p:spPr>
          <a:xfrm>
            <a:off x="745650" y="3351424"/>
            <a:ext cx="1757100" cy="45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2"/>
                </a:solidFill>
                <a:latin typeface="Pridi"/>
                <a:ea typeface="Pridi"/>
                <a:cs typeface="Pridi"/>
                <a:sym typeface="Pridi"/>
              </a:rPr>
              <a:t>Availability</a:t>
            </a:r>
            <a:endParaRPr sz="2200">
              <a:solidFill>
                <a:schemeClr val="dk2"/>
              </a:solidFill>
              <a:latin typeface="Pridi"/>
              <a:ea typeface="Pridi"/>
              <a:cs typeface="Pridi"/>
              <a:sym typeface="Pridi"/>
            </a:endParaRPr>
          </a:p>
        </p:txBody>
      </p:sp>
      <p:sp>
        <p:nvSpPr>
          <p:cNvPr id="452" name="Google Shape;452;p37"/>
          <p:cNvSpPr txBox="1"/>
          <p:nvPr/>
        </p:nvSpPr>
        <p:spPr>
          <a:xfrm>
            <a:off x="6641200" y="1220699"/>
            <a:ext cx="1757100" cy="454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2"/>
                </a:solidFill>
                <a:latin typeface="Pridi"/>
                <a:ea typeface="Pridi"/>
                <a:cs typeface="Pridi"/>
                <a:sym typeface="Pridi"/>
              </a:rPr>
              <a:t>Features</a:t>
            </a:r>
            <a:endParaRPr sz="2200">
              <a:solidFill>
                <a:schemeClr val="dk2"/>
              </a:solidFill>
              <a:latin typeface="Pridi"/>
              <a:ea typeface="Pridi"/>
              <a:cs typeface="Pridi"/>
              <a:sym typeface="Pridi"/>
            </a:endParaRPr>
          </a:p>
        </p:txBody>
      </p:sp>
      <p:sp>
        <p:nvSpPr>
          <p:cNvPr id="453" name="Google Shape;453;p37"/>
          <p:cNvSpPr txBox="1"/>
          <p:nvPr/>
        </p:nvSpPr>
        <p:spPr>
          <a:xfrm>
            <a:off x="6641200" y="2286099"/>
            <a:ext cx="1757100" cy="454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2"/>
                </a:solidFill>
                <a:latin typeface="Pridi"/>
                <a:ea typeface="Pridi"/>
                <a:cs typeface="Pridi"/>
                <a:sym typeface="Pridi"/>
              </a:rPr>
              <a:t>Users</a:t>
            </a:r>
            <a:endParaRPr sz="2200">
              <a:solidFill>
                <a:schemeClr val="dk2"/>
              </a:solidFill>
              <a:latin typeface="Pridi"/>
              <a:ea typeface="Pridi"/>
              <a:cs typeface="Pridi"/>
              <a:sym typeface="Pridi"/>
            </a:endParaRPr>
          </a:p>
        </p:txBody>
      </p:sp>
      <p:sp>
        <p:nvSpPr>
          <p:cNvPr id="454" name="Google Shape;454;p37"/>
          <p:cNvSpPr txBox="1"/>
          <p:nvPr/>
        </p:nvSpPr>
        <p:spPr>
          <a:xfrm>
            <a:off x="6641200" y="3351424"/>
            <a:ext cx="1757100" cy="454500"/>
          </a:xfrm>
          <a:prstGeom prst="rect">
            <a:avLst/>
          </a:prstGeom>
          <a:noFill/>
          <a:ln>
            <a:noFill/>
          </a:ln>
        </p:spPr>
        <p:txBody>
          <a:bodyPr spcFirstLastPara="1" wrap="square" lIns="91425" tIns="91425" rIns="91425" bIns="91425" anchor="b" anchorCtr="0">
            <a:noAutofit/>
          </a:bodyPr>
          <a:lstStyle/>
          <a:p>
            <a:pPr marL="0" lvl="0" indent="0" algn="r" rtl="0">
              <a:spcBef>
                <a:spcPts val="0"/>
              </a:spcBef>
              <a:spcAft>
                <a:spcPts val="0"/>
              </a:spcAft>
              <a:buNone/>
            </a:pPr>
            <a:r>
              <a:rPr lang="en" sz="2200">
                <a:solidFill>
                  <a:schemeClr val="dk2"/>
                </a:solidFill>
                <a:latin typeface="Pridi"/>
                <a:ea typeface="Pridi"/>
                <a:cs typeface="Pridi"/>
                <a:sym typeface="Pridi"/>
              </a:rPr>
              <a:t>Updates</a:t>
            </a:r>
            <a:endParaRPr sz="2200">
              <a:solidFill>
                <a:schemeClr val="dk2"/>
              </a:solidFill>
              <a:latin typeface="Pridi"/>
              <a:ea typeface="Pridi"/>
              <a:cs typeface="Pridi"/>
              <a:sym typeface="Pridi"/>
            </a:endParaRPr>
          </a:p>
        </p:txBody>
      </p:sp>
      <p:sp>
        <p:nvSpPr>
          <p:cNvPr id="455" name="Google Shape;455;p37"/>
          <p:cNvSpPr txBox="1"/>
          <p:nvPr/>
        </p:nvSpPr>
        <p:spPr>
          <a:xfrm>
            <a:off x="745650" y="1640257"/>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Open Sans"/>
                <a:ea typeface="Open Sans"/>
                <a:cs typeface="Open Sans"/>
                <a:sym typeface="Open Sans"/>
              </a:rPr>
              <a:t>Showcase the design of your product</a:t>
            </a:r>
            <a:endParaRPr sz="1200">
              <a:solidFill>
                <a:srgbClr val="191919"/>
              </a:solidFill>
              <a:latin typeface="Open Sans"/>
              <a:ea typeface="Open Sans"/>
              <a:cs typeface="Open Sans"/>
              <a:sym typeface="Open Sans"/>
            </a:endParaRPr>
          </a:p>
        </p:txBody>
      </p:sp>
      <p:sp>
        <p:nvSpPr>
          <p:cNvPr id="456" name="Google Shape;456;p37"/>
          <p:cNvSpPr txBox="1"/>
          <p:nvPr/>
        </p:nvSpPr>
        <p:spPr>
          <a:xfrm>
            <a:off x="745650" y="2705578"/>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Open Sans"/>
                <a:ea typeface="Open Sans"/>
                <a:cs typeface="Open Sans"/>
                <a:sym typeface="Open Sans"/>
              </a:rPr>
              <a:t>Sare the cost and price with investors</a:t>
            </a:r>
            <a:endParaRPr sz="1200">
              <a:solidFill>
                <a:srgbClr val="191919"/>
              </a:solidFill>
              <a:latin typeface="Open Sans"/>
              <a:ea typeface="Open Sans"/>
              <a:cs typeface="Open Sans"/>
              <a:sym typeface="Open Sans"/>
            </a:endParaRPr>
          </a:p>
        </p:txBody>
      </p:sp>
      <p:sp>
        <p:nvSpPr>
          <p:cNvPr id="457" name="Google Shape;457;p37"/>
          <p:cNvSpPr txBox="1"/>
          <p:nvPr/>
        </p:nvSpPr>
        <p:spPr>
          <a:xfrm>
            <a:off x="745650" y="3770903"/>
            <a:ext cx="1757100" cy="41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191919"/>
                </a:solidFill>
                <a:latin typeface="Open Sans"/>
                <a:ea typeface="Open Sans"/>
                <a:cs typeface="Open Sans"/>
                <a:sym typeface="Open Sans"/>
              </a:rPr>
              <a:t>When is the product expected to be ready?</a:t>
            </a:r>
            <a:endParaRPr sz="1200">
              <a:solidFill>
                <a:srgbClr val="191919"/>
              </a:solidFill>
              <a:latin typeface="Open Sans"/>
              <a:ea typeface="Open Sans"/>
              <a:cs typeface="Open Sans"/>
              <a:sym typeface="Open Sans"/>
            </a:endParaRPr>
          </a:p>
        </p:txBody>
      </p:sp>
      <p:sp>
        <p:nvSpPr>
          <p:cNvPr id="458" name="Google Shape;458;p37"/>
          <p:cNvSpPr txBox="1"/>
          <p:nvPr/>
        </p:nvSpPr>
        <p:spPr>
          <a:xfrm>
            <a:off x="6641200" y="1640257"/>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rgbClr val="191919"/>
                </a:solidFill>
                <a:latin typeface="Open Sans"/>
                <a:ea typeface="Open Sans"/>
                <a:cs typeface="Open Sans"/>
                <a:sym typeface="Open Sans"/>
              </a:rPr>
              <a:t>What makes you product unique?</a:t>
            </a:r>
            <a:endParaRPr sz="1200">
              <a:solidFill>
                <a:srgbClr val="191919"/>
              </a:solidFill>
              <a:latin typeface="Open Sans"/>
              <a:ea typeface="Open Sans"/>
              <a:cs typeface="Open Sans"/>
              <a:sym typeface="Open Sans"/>
            </a:endParaRPr>
          </a:p>
        </p:txBody>
      </p:sp>
      <p:sp>
        <p:nvSpPr>
          <p:cNvPr id="459" name="Google Shape;459;p37"/>
          <p:cNvSpPr txBox="1"/>
          <p:nvPr/>
        </p:nvSpPr>
        <p:spPr>
          <a:xfrm>
            <a:off x="6641200" y="2705578"/>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rgbClr val="191919"/>
                </a:solidFill>
                <a:latin typeface="Open Sans"/>
                <a:ea typeface="Open Sans"/>
                <a:cs typeface="Open Sans"/>
                <a:sym typeface="Open Sans"/>
              </a:rPr>
              <a:t>Speak about the target audience</a:t>
            </a:r>
            <a:endParaRPr sz="1200">
              <a:solidFill>
                <a:srgbClr val="191919"/>
              </a:solidFill>
              <a:latin typeface="Open Sans"/>
              <a:ea typeface="Open Sans"/>
              <a:cs typeface="Open Sans"/>
              <a:sym typeface="Open Sans"/>
            </a:endParaRPr>
          </a:p>
        </p:txBody>
      </p:sp>
      <p:sp>
        <p:nvSpPr>
          <p:cNvPr id="460" name="Google Shape;460;p37"/>
          <p:cNvSpPr txBox="1"/>
          <p:nvPr/>
        </p:nvSpPr>
        <p:spPr>
          <a:xfrm>
            <a:off x="6641200" y="3770903"/>
            <a:ext cx="1757100" cy="419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rgbClr val="191919"/>
                </a:solidFill>
                <a:latin typeface="Open Sans"/>
                <a:ea typeface="Open Sans"/>
                <a:cs typeface="Open Sans"/>
                <a:sym typeface="Open Sans"/>
              </a:rPr>
              <a:t>Do you plan on updating it?</a:t>
            </a:r>
            <a:endParaRPr sz="1200">
              <a:solidFill>
                <a:srgbClr val="191919"/>
              </a:solidFill>
              <a:latin typeface="Open Sans"/>
              <a:ea typeface="Open Sans"/>
              <a:cs typeface="Open Sans"/>
              <a:sym typeface="Open Sans"/>
            </a:endParaRPr>
          </a:p>
        </p:txBody>
      </p:sp>
      <p:grpSp>
        <p:nvGrpSpPr>
          <p:cNvPr id="461" name="Google Shape;461;p37"/>
          <p:cNvGrpSpPr/>
          <p:nvPr/>
        </p:nvGrpSpPr>
        <p:grpSpPr>
          <a:xfrm>
            <a:off x="2988712" y="1783858"/>
            <a:ext cx="3472434" cy="2059863"/>
            <a:chOff x="391350" y="2417025"/>
            <a:chExt cx="1851175" cy="1098125"/>
          </a:xfrm>
        </p:grpSpPr>
        <p:sp>
          <p:nvSpPr>
            <p:cNvPr id="462" name="Google Shape;462;p37"/>
            <p:cNvSpPr/>
            <p:nvPr/>
          </p:nvSpPr>
          <p:spPr>
            <a:xfrm>
              <a:off x="1760425" y="3032025"/>
              <a:ext cx="233450" cy="233450"/>
            </a:xfrm>
            <a:custGeom>
              <a:avLst/>
              <a:gdLst/>
              <a:ahLst/>
              <a:cxnLst/>
              <a:rect l="l" t="t" r="r" b="b"/>
              <a:pathLst>
                <a:path w="9338" h="9338" extrusionOk="0">
                  <a:moveTo>
                    <a:pt x="4669" y="2396"/>
                  </a:moveTo>
                  <a:cubicBezTo>
                    <a:pt x="5928" y="2396"/>
                    <a:pt x="6943" y="3411"/>
                    <a:pt x="6943" y="4669"/>
                  </a:cubicBezTo>
                  <a:cubicBezTo>
                    <a:pt x="6943" y="5928"/>
                    <a:pt x="5928" y="6943"/>
                    <a:pt x="4669" y="6943"/>
                  </a:cubicBezTo>
                  <a:cubicBezTo>
                    <a:pt x="3411" y="6943"/>
                    <a:pt x="2396" y="5928"/>
                    <a:pt x="2396" y="4669"/>
                  </a:cubicBezTo>
                  <a:cubicBezTo>
                    <a:pt x="2396" y="3411"/>
                    <a:pt x="3411" y="2396"/>
                    <a:pt x="4669" y="2396"/>
                  </a:cubicBezTo>
                  <a:close/>
                  <a:moveTo>
                    <a:pt x="4669" y="1"/>
                  </a:moveTo>
                  <a:cubicBezTo>
                    <a:pt x="2071" y="1"/>
                    <a:pt x="1" y="2071"/>
                    <a:pt x="1" y="4669"/>
                  </a:cubicBezTo>
                  <a:cubicBezTo>
                    <a:pt x="1" y="7267"/>
                    <a:pt x="2071" y="9338"/>
                    <a:pt x="4669" y="9338"/>
                  </a:cubicBezTo>
                  <a:cubicBezTo>
                    <a:pt x="7267" y="9338"/>
                    <a:pt x="9338" y="7267"/>
                    <a:pt x="9338" y="4669"/>
                  </a:cubicBezTo>
                  <a:cubicBezTo>
                    <a:pt x="9338" y="2071"/>
                    <a:pt x="7267" y="1"/>
                    <a:pt x="46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7"/>
            <p:cNvSpPr/>
            <p:nvPr/>
          </p:nvSpPr>
          <p:spPr>
            <a:xfrm>
              <a:off x="391350" y="2782375"/>
              <a:ext cx="733800" cy="732775"/>
            </a:xfrm>
            <a:custGeom>
              <a:avLst/>
              <a:gdLst/>
              <a:ahLst/>
              <a:cxnLst/>
              <a:rect l="l" t="t" r="r" b="b"/>
              <a:pathLst>
                <a:path w="29352" h="29311" extrusionOk="0">
                  <a:moveTo>
                    <a:pt x="14737" y="1300"/>
                  </a:moveTo>
                  <a:cubicBezTo>
                    <a:pt x="22085" y="1300"/>
                    <a:pt x="28093" y="7308"/>
                    <a:pt x="28093" y="14655"/>
                  </a:cubicBezTo>
                  <a:cubicBezTo>
                    <a:pt x="28093" y="22003"/>
                    <a:pt x="22085" y="28011"/>
                    <a:pt x="14737" y="28011"/>
                  </a:cubicBezTo>
                  <a:cubicBezTo>
                    <a:pt x="7308" y="28011"/>
                    <a:pt x="1381" y="22003"/>
                    <a:pt x="1381" y="14655"/>
                  </a:cubicBezTo>
                  <a:cubicBezTo>
                    <a:pt x="1381" y="7308"/>
                    <a:pt x="7389" y="1300"/>
                    <a:pt x="14737" y="1300"/>
                  </a:cubicBezTo>
                  <a:close/>
                  <a:moveTo>
                    <a:pt x="14696" y="0"/>
                  </a:moveTo>
                  <a:cubicBezTo>
                    <a:pt x="6618" y="0"/>
                    <a:pt x="1" y="6536"/>
                    <a:pt x="1" y="14655"/>
                  </a:cubicBezTo>
                  <a:cubicBezTo>
                    <a:pt x="1" y="22774"/>
                    <a:pt x="6618" y="29310"/>
                    <a:pt x="14696" y="29310"/>
                  </a:cubicBezTo>
                  <a:cubicBezTo>
                    <a:pt x="22815" y="29310"/>
                    <a:pt x="29351" y="22734"/>
                    <a:pt x="29351" y="14655"/>
                  </a:cubicBezTo>
                  <a:cubicBezTo>
                    <a:pt x="29351" y="6536"/>
                    <a:pt x="22734" y="0"/>
                    <a:pt x="14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7"/>
            <p:cNvSpPr/>
            <p:nvPr/>
          </p:nvSpPr>
          <p:spPr>
            <a:xfrm>
              <a:off x="1257050" y="3057700"/>
              <a:ext cx="82225" cy="50200"/>
            </a:xfrm>
            <a:custGeom>
              <a:avLst/>
              <a:gdLst/>
              <a:ahLst/>
              <a:cxnLst/>
              <a:rect l="l" t="t" r="r" b="b"/>
              <a:pathLst>
                <a:path w="3289" h="2008" extrusionOk="0">
                  <a:moveTo>
                    <a:pt x="2625" y="0"/>
                  </a:moveTo>
                  <a:cubicBezTo>
                    <a:pt x="2558" y="0"/>
                    <a:pt x="2494" y="10"/>
                    <a:pt x="2436" y="29"/>
                  </a:cubicBezTo>
                  <a:lnTo>
                    <a:pt x="447" y="922"/>
                  </a:lnTo>
                  <a:cubicBezTo>
                    <a:pt x="122" y="1004"/>
                    <a:pt x="1" y="1369"/>
                    <a:pt x="122" y="1653"/>
                  </a:cubicBezTo>
                  <a:cubicBezTo>
                    <a:pt x="246" y="1901"/>
                    <a:pt x="489" y="2007"/>
                    <a:pt x="705" y="2007"/>
                  </a:cubicBezTo>
                  <a:cubicBezTo>
                    <a:pt x="772" y="2007"/>
                    <a:pt x="836" y="1997"/>
                    <a:pt x="894" y="1978"/>
                  </a:cubicBezTo>
                  <a:lnTo>
                    <a:pt x="2883" y="1125"/>
                  </a:lnTo>
                  <a:cubicBezTo>
                    <a:pt x="3208" y="963"/>
                    <a:pt x="3289" y="598"/>
                    <a:pt x="3208" y="354"/>
                  </a:cubicBezTo>
                  <a:cubicBezTo>
                    <a:pt x="3084" y="106"/>
                    <a:pt x="2841" y="0"/>
                    <a:pt x="2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7"/>
            <p:cNvSpPr/>
            <p:nvPr/>
          </p:nvSpPr>
          <p:spPr>
            <a:xfrm>
              <a:off x="1834525" y="3108150"/>
              <a:ext cx="84250" cy="84250"/>
            </a:xfrm>
            <a:custGeom>
              <a:avLst/>
              <a:gdLst/>
              <a:ahLst/>
              <a:cxnLst/>
              <a:rect l="l" t="t" r="r" b="b"/>
              <a:pathLst>
                <a:path w="3370" h="3370" extrusionOk="0">
                  <a:moveTo>
                    <a:pt x="1705" y="1"/>
                  </a:moveTo>
                  <a:cubicBezTo>
                    <a:pt x="812" y="1"/>
                    <a:pt x="41" y="772"/>
                    <a:pt x="41" y="1665"/>
                  </a:cubicBezTo>
                  <a:cubicBezTo>
                    <a:pt x="0" y="2599"/>
                    <a:pt x="731" y="3370"/>
                    <a:pt x="1705" y="3370"/>
                  </a:cubicBezTo>
                  <a:cubicBezTo>
                    <a:pt x="2639" y="3370"/>
                    <a:pt x="3370" y="2599"/>
                    <a:pt x="3370" y="1665"/>
                  </a:cubicBezTo>
                  <a:cubicBezTo>
                    <a:pt x="3370" y="772"/>
                    <a:pt x="2639" y="1"/>
                    <a:pt x="1705" y="1"/>
                  </a:cubicBezTo>
                  <a:close/>
                </a:path>
              </a:pathLst>
            </a:custGeom>
            <a:solidFill>
              <a:srgbClr val="C2C7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7"/>
            <p:cNvSpPr/>
            <p:nvPr/>
          </p:nvSpPr>
          <p:spPr>
            <a:xfrm>
              <a:off x="1286475" y="3070350"/>
              <a:ext cx="121825" cy="132775"/>
            </a:xfrm>
            <a:custGeom>
              <a:avLst/>
              <a:gdLst/>
              <a:ahLst/>
              <a:cxnLst/>
              <a:rect l="l" t="t" r="r" b="b"/>
              <a:pathLst>
                <a:path w="4873" h="5311" extrusionOk="0">
                  <a:moveTo>
                    <a:pt x="407" y="1"/>
                  </a:moveTo>
                  <a:cubicBezTo>
                    <a:pt x="327" y="1"/>
                    <a:pt x="253" y="27"/>
                    <a:pt x="204" y="92"/>
                  </a:cubicBezTo>
                  <a:cubicBezTo>
                    <a:pt x="41" y="254"/>
                    <a:pt x="1" y="498"/>
                    <a:pt x="123" y="660"/>
                  </a:cubicBezTo>
                  <a:lnTo>
                    <a:pt x="4101" y="5166"/>
                  </a:lnTo>
                  <a:cubicBezTo>
                    <a:pt x="4192" y="5257"/>
                    <a:pt x="4309" y="5310"/>
                    <a:pt x="4423" y="5310"/>
                  </a:cubicBezTo>
                  <a:cubicBezTo>
                    <a:pt x="4511" y="5310"/>
                    <a:pt x="4598" y="5278"/>
                    <a:pt x="4669" y="5207"/>
                  </a:cubicBezTo>
                  <a:cubicBezTo>
                    <a:pt x="4791" y="5085"/>
                    <a:pt x="4872" y="4801"/>
                    <a:pt x="4710" y="4679"/>
                  </a:cubicBezTo>
                  <a:lnTo>
                    <a:pt x="732" y="132"/>
                  </a:lnTo>
                  <a:cubicBezTo>
                    <a:pt x="659" y="59"/>
                    <a:pt x="527" y="1"/>
                    <a:pt x="407" y="1"/>
                  </a:cubicBezTo>
                  <a:close/>
                </a:path>
              </a:pathLst>
            </a:custGeom>
            <a:solidFill>
              <a:srgbClr val="C2C7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7"/>
            <p:cNvSpPr/>
            <p:nvPr/>
          </p:nvSpPr>
          <p:spPr>
            <a:xfrm>
              <a:off x="1509750" y="2782375"/>
              <a:ext cx="732775" cy="732775"/>
            </a:xfrm>
            <a:custGeom>
              <a:avLst/>
              <a:gdLst/>
              <a:ahLst/>
              <a:cxnLst/>
              <a:rect l="l" t="t" r="r" b="b"/>
              <a:pathLst>
                <a:path w="29311" h="29311" extrusionOk="0">
                  <a:moveTo>
                    <a:pt x="14696" y="1300"/>
                  </a:moveTo>
                  <a:cubicBezTo>
                    <a:pt x="22044" y="1300"/>
                    <a:pt x="28052" y="7308"/>
                    <a:pt x="28052" y="14655"/>
                  </a:cubicBezTo>
                  <a:cubicBezTo>
                    <a:pt x="28052" y="22003"/>
                    <a:pt x="22044" y="28011"/>
                    <a:pt x="14696" y="28011"/>
                  </a:cubicBezTo>
                  <a:cubicBezTo>
                    <a:pt x="7308" y="28011"/>
                    <a:pt x="1340" y="22003"/>
                    <a:pt x="1340" y="14655"/>
                  </a:cubicBezTo>
                  <a:cubicBezTo>
                    <a:pt x="1340" y="7308"/>
                    <a:pt x="7349" y="1300"/>
                    <a:pt x="14696" y="1300"/>
                  </a:cubicBezTo>
                  <a:close/>
                  <a:moveTo>
                    <a:pt x="14656" y="0"/>
                  </a:moveTo>
                  <a:cubicBezTo>
                    <a:pt x="6577" y="0"/>
                    <a:pt x="1" y="6536"/>
                    <a:pt x="1" y="14655"/>
                  </a:cubicBezTo>
                  <a:cubicBezTo>
                    <a:pt x="1" y="22774"/>
                    <a:pt x="6577" y="29310"/>
                    <a:pt x="14656" y="29310"/>
                  </a:cubicBezTo>
                  <a:cubicBezTo>
                    <a:pt x="22775" y="29310"/>
                    <a:pt x="29311" y="22734"/>
                    <a:pt x="29311" y="14655"/>
                  </a:cubicBezTo>
                  <a:cubicBezTo>
                    <a:pt x="29311" y="6536"/>
                    <a:pt x="22734" y="0"/>
                    <a:pt x="14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7"/>
            <p:cNvSpPr/>
            <p:nvPr/>
          </p:nvSpPr>
          <p:spPr>
            <a:xfrm>
              <a:off x="969850" y="2423475"/>
              <a:ext cx="128900" cy="264550"/>
            </a:xfrm>
            <a:custGeom>
              <a:avLst/>
              <a:gdLst/>
              <a:ahLst/>
              <a:cxnLst/>
              <a:rect l="l" t="t" r="r" b="b"/>
              <a:pathLst>
                <a:path w="5156" h="10582" extrusionOk="0">
                  <a:moveTo>
                    <a:pt x="4241" y="1"/>
                  </a:moveTo>
                  <a:cubicBezTo>
                    <a:pt x="4116" y="1"/>
                    <a:pt x="4002" y="110"/>
                    <a:pt x="3938" y="270"/>
                  </a:cubicBezTo>
                  <a:lnTo>
                    <a:pt x="0" y="9850"/>
                  </a:lnTo>
                  <a:cubicBezTo>
                    <a:pt x="325" y="10094"/>
                    <a:pt x="690" y="10338"/>
                    <a:pt x="1015" y="10581"/>
                  </a:cubicBezTo>
                  <a:lnTo>
                    <a:pt x="5034" y="757"/>
                  </a:lnTo>
                  <a:cubicBezTo>
                    <a:pt x="5156" y="554"/>
                    <a:pt x="5075" y="351"/>
                    <a:pt x="4953" y="270"/>
                  </a:cubicBezTo>
                  <a:lnTo>
                    <a:pt x="4344" y="26"/>
                  </a:lnTo>
                  <a:cubicBezTo>
                    <a:pt x="4309" y="9"/>
                    <a:pt x="4274" y="1"/>
                    <a:pt x="4241" y="1"/>
                  </a:cubicBezTo>
                  <a:close/>
                </a:path>
              </a:pathLst>
            </a:custGeom>
            <a:solidFill>
              <a:srgbClr val="C2C7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1530050" y="2534550"/>
              <a:ext cx="137050" cy="323100"/>
            </a:xfrm>
            <a:custGeom>
              <a:avLst/>
              <a:gdLst/>
              <a:ahLst/>
              <a:cxnLst/>
              <a:rect l="l" t="t" r="r" b="b"/>
              <a:pathLst>
                <a:path w="5482" h="12924" extrusionOk="0">
                  <a:moveTo>
                    <a:pt x="4535" y="0"/>
                  </a:moveTo>
                  <a:cubicBezTo>
                    <a:pt x="4407" y="0"/>
                    <a:pt x="4217" y="116"/>
                    <a:pt x="4182" y="292"/>
                  </a:cubicBezTo>
                  <a:lnTo>
                    <a:pt x="82" y="12187"/>
                  </a:lnTo>
                  <a:cubicBezTo>
                    <a:pt x="1" y="12390"/>
                    <a:pt x="82" y="12633"/>
                    <a:pt x="244" y="12715"/>
                  </a:cubicBezTo>
                  <a:lnTo>
                    <a:pt x="853" y="12918"/>
                  </a:lnTo>
                  <a:cubicBezTo>
                    <a:pt x="870" y="12922"/>
                    <a:pt x="888" y="12924"/>
                    <a:pt x="905" y="12924"/>
                  </a:cubicBezTo>
                  <a:cubicBezTo>
                    <a:pt x="1056" y="12924"/>
                    <a:pt x="1223" y="12775"/>
                    <a:pt x="1259" y="12593"/>
                  </a:cubicBezTo>
                  <a:lnTo>
                    <a:pt x="5359" y="739"/>
                  </a:lnTo>
                  <a:cubicBezTo>
                    <a:pt x="5481" y="536"/>
                    <a:pt x="5359" y="252"/>
                    <a:pt x="5197" y="211"/>
                  </a:cubicBezTo>
                  <a:lnTo>
                    <a:pt x="4588" y="8"/>
                  </a:lnTo>
                  <a:cubicBezTo>
                    <a:pt x="4572" y="3"/>
                    <a:pt x="4555" y="0"/>
                    <a:pt x="45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1395075" y="2639400"/>
              <a:ext cx="242575" cy="586375"/>
            </a:xfrm>
            <a:custGeom>
              <a:avLst/>
              <a:gdLst/>
              <a:ahLst/>
              <a:cxnLst/>
              <a:rect l="l" t="t" r="r" b="b"/>
              <a:pathLst>
                <a:path w="9703" h="23455" extrusionOk="0">
                  <a:moveTo>
                    <a:pt x="8220" y="1"/>
                  </a:moveTo>
                  <a:cubicBezTo>
                    <a:pt x="8028" y="1"/>
                    <a:pt x="7852" y="189"/>
                    <a:pt x="7754" y="483"/>
                  </a:cubicBezTo>
                  <a:lnTo>
                    <a:pt x="122" y="22404"/>
                  </a:lnTo>
                  <a:cubicBezTo>
                    <a:pt x="1" y="22729"/>
                    <a:pt x="122" y="23054"/>
                    <a:pt x="366" y="23135"/>
                  </a:cubicBezTo>
                  <a:lnTo>
                    <a:pt x="1340" y="23419"/>
                  </a:lnTo>
                  <a:cubicBezTo>
                    <a:pt x="1388" y="23443"/>
                    <a:pt x="1436" y="23454"/>
                    <a:pt x="1483" y="23454"/>
                  </a:cubicBezTo>
                  <a:cubicBezTo>
                    <a:pt x="1675" y="23454"/>
                    <a:pt x="1851" y="23266"/>
                    <a:pt x="1949" y="22972"/>
                  </a:cubicBezTo>
                  <a:lnTo>
                    <a:pt x="9581" y="1051"/>
                  </a:lnTo>
                  <a:cubicBezTo>
                    <a:pt x="9703" y="726"/>
                    <a:pt x="9581" y="361"/>
                    <a:pt x="9338" y="320"/>
                  </a:cubicBezTo>
                  <a:lnTo>
                    <a:pt x="8363" y="36"/>
                  </a:lnTo>
                  <a:cubicBezTo>
                    <a:pt x="8315" y="12"/>
                    <a:pt x="8267" y="1"/>
                    <a:pt x="822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7"/>
            <p:cNvSpPr/>
            <p:nvPr/>
          </p:nvSpPr>
          <p:spPr>
            <a:xfrm>
              <a:off x="878500" y="2574900"/>
              <a:ext cx="170525" cy="338425"/>
            </a:xfrm>
            <a:custGeom>
              <a:avLst/>
              <a:gdLst/>
              <a:ahLst/>
              <a:cxnLst/>
              <a:rect l="l" t="t" r="r" b="b"/>
              <a:pathLst>
                <a:path w="6821" h="13537" extrusionOk="0">
                  <a:moveTo>
                    <a:pt x="5434" y="0"/>
                  </a:moveTo>
                  <a:cubicBezTo>
                    <a:pt x="5196" y="0"/>
                    <a:pt x="4975" y="183"/>
                    <a:pt x="4872" y="424"/>
                  </a:cubicBezTo>
                  <a:lnTo>
                    <a:pt x="1" y="12359"/>
                  </a:lnTo>
                  <a:cubicBezTo>
                    <a:pt x="528" y="12724"/>
                    <a:pt x="1097" y="13130"/>
                    <a:pt x="1584" y="13536"/>
                  </a:cubicBezTo>
                  <a:lnTo>
                    <a:pt x="6699" y="1114"/>
                  </a:lnTo>
                  <a:cubicBezTo>
                    <a:pt x="6821" y="789"/>
                    <a:pt x="6780" y="465"/>
                    <a:pt x="6496" y="383"/>
                  </a:cubicBezTo>
                  <a:lnTo>
                    <a:pt x="5562" y="18"/>
                  </a:lnTo>
                  <a:cubicBezTo>
                    <a:pt x="5519" y="6"/>
                    <a:pt x="5476" y="0"/>
                    <a:pt x="5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7"/>
            <p:cNvSpPr/>
            <p:nvPr/>
          </p:nvSpPr>
          <p:spPr>
            <a:xfrm>
              <a:off x="734075" y="2865450"/>
              <a:ext cx="189100" cy="282375"/>
            </a:xfrm>
            <a:custGeom>
              <a:avLst/>
              <a:gdLst/>
              <a:ahLst/>
              <a:cxnLst/>
              <a:rect l="l" t="t" r="r" b="b"/>
              <a:pathLst>
                <a:path w="7564" h="11295" extrusionOk="0">
                  <a:moveTo>
                    <a:pt x="6496" y="0"/>
                  </a:moveTo>
                  <a:cubicBezTo>
                    <a:pt x="6338" y="0"/>
                    <a:pt x="6135" y="153"/>
                    <a:pt x="6062" y="372"/>
                  </a:cubicBezTo>
                  <a:cubicBezTo>
                    <a:pt x="6062" y="372"/>
                    <a:pt x="3301" y="8978"/>
                    <a:pt x="338" y="10764"/>
                  </a:cubicBezTo>
                  <a:cubicBezTo>
                    <a:pt x="0" y="10948"/>
                    <a:pt x="545" y="11295"/>
                    <a:pt x="1006" y="11295"/>
                  </a:cubicBezTo>
                  <a:cubicBezTo>
                    <a:pt x="1154" y="11295"/>
                    <a:pt x="1294" y="11259"/>
                    <a:pt x="1393" y="11170"/>
                  </a:cubicBezTo>
                  <a:cubicBezTo>
                    <a:pt x="4560" y="8450"/>
                    <a:pt x="7483" y="940"/>
                    <a:pt x="7483" y="940"/>
                  </a:cubicBezTo>
                  <a:cubicBezTo>
                    <a:pt x="7564" y="656"/>
                    <a:pt x="7523" y="372"/>
                    <a:pt x="7320" y="331"/>
                  </a:cubicBezTo>
                  <a:lnTo>
                    <a:pt x="6549" y="6"/>
                  </a:lnTo>
                  <a:cubicBezTo>
                    <a:pt x="6532" y="2"/>
                    <a:pt x="6515" y="0"/>
                    <a:pt x="64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997250" y="2660600"/>
              <a:ext cx="617075" cy="32500"/>
            </a:xfrm>
            <a:custGeom>
              <a:avLst/>
              <a:gdLst/>
              <a:ahLst/>
              <a:cxnLst/>
              <a:rect l="l" t="t" r="r" b="b"/>
              <a:pathLst>
                <a:path w="24683" h="1300" extrusionOk="0">
                  <a:moveTo>
                    <a:pt x="0" y="0"/>
                  </a:moveTo>
                  <a:lnTo>
                    <a:pt x="41" y="0"/>
                  </a:lnTo>
                  <a:lnTo>
                    <a:pt x="41" y="0"/>
                  </a:lnTo>
                  <a:lnTo>
                    <a:pt x="41" y="0"/>
                  </a:lnTo>
                  <a:close/>
                  <a:moveTo>
                    <a:pt x="41" y="0"/>
                  </a:moveTo>
                  <a:lnTo>
                    <a:pt x="41" y="1258"/>
                  </a:lnTo>
                  <a:lnTo>
                    <a:pt x="24276" y="1299"/>
                  </a:lnTo>
                  <a:cubicBezTo>
                    <a:pt x="24479" y="1299"/>
                    <a:pt x="24682" y="1177"/>
                    <a:pt x="24682" y="1015"/>
                  </a:cubicBezTo>
                  <a:lnTo>
                    <a:pt x="24682" y="365"/>
                  </a:lnTo>
                  <a:cubicBezTo>
                    <a:pt x="24682" y="162"/>
                    <a:pt x="24479" y="41"/>
                    <a:pt x="24236" y="41"/>
                  </a:cubicBezTo>
                  <a:lnTo>
                    <a:pt x="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919100" y="2772225"/>
              <a:ext cx="512550" cy="434525"/>
            </a:xfrm>
            <a:custGeom>
              <a:avLst/>
              <a:gdLst/>
              <a:ahLst/>
              <a:cxnLst/>
              <a:rect l="l" t="t" r="r" b="b"/>
              <a:pathLst>
                <a:path w="20502" h="17381" extrusionOk="0">
                  <a:moveTo>
                    <a:pt x="772" y="1"/>
                  </a:moveTo>
                  <a:lnTo>
                    <a:pt x="0" y="975"/>
                  </a:lnTo>
                  <a:lnTo>
                    <a:pt x="19486" y="17253"/>
                  </a:lnTo>
                  <a:cubicBezTo>
                    <a:pt x="19573" y="17340"/>
                    <a:pt x="19683" y="17381"/>
                    <a:pt x="19786" y="17381"/>
                  </a:cubicBezTo>
                  <a:cubicBezTo>
                    <a:pt x="19875" y="17381"/>
                    <a:pt x="19957" y="17351"/>
                    <a:pt x="20014" y="17294"/>
                  </a:cubicBezTo>
                  <a:lnTo>
                    <a:pt x="20420" y="16807"/>
                  </a:lnTo>
                  <a:cubicBezTo>
                    <a:pt x="20501" y="16685"/>
                    <a:pt x="20460" y="16442"/>
                    <a:pt x="20257" y="16279"/>
                  </a:cubicBezTo>
                  <a:lnTo>
                    <a:pt x="7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1560500" y="2784075"/>
              <a:ext cx="346100" cy="388175"/>
            </a:xfrm>
            <a:custGeom>
              <a:avLst/>
              <a:gdLst/>
              <a:ahLst/>
              <a:cxnLst/>
              <a:rect l="l" t="t" r="r" b="b"/>
              <a:pathLst>
                <a:path w="13844" h="15527" extrusionOk="0">
                  <a:moveTo>
                    <a:pt x="799" y="1"/>
                  </a:moveTo>
                  <a:cubicBezTo>
                    <a:pt x="738" y="1"/>
                    <a:pt x="684" y="21"/>
                    <a:pt x="650" y="54"/>
                  </a:cubicBezTo>
                  <a:lnTo>
                    <a:pt x="122" y="541"/>
                  </a:lnTo>
                  <a:cubicBezTo>
                    <a:pt x="1" y="623"/>
                    <a:pt x="1" y="826"/>
                    <a:pt x="82" y="947"/>
                  </a:cubicBezTo>
                  <a:lnTo>
                    <a:pt x="12788" y="15399"/>
                  </a:lnTo>
                  <a:cubicBezTo>
                    <a:pt x="12832" y="15486"/>
                    <a:pt x="12910" y="15527"/>
                    <a:pt x="12992" y="15527"/>
                  </a:cubicBezTo>
                  <a:cubicBezTo>
                    <a:pt x="13064" y="15527"/>
                    <a:pt x="13138" y="15496"/>
                    <a:pt x="13194" y="15440"/>
                  </a:cubicBezTo>
                  <a:lnTo>
                    <a:pt x="13681" y="14993"/>
                  </a:lnTo>
                  <a:cubicBezTo>
                    <a:pt x="13844" y="14912"/>
                    <a:pt x="13844" y="14709"/>
                    <a:pt x="13722" y="14587"/>
                  </a:cubicBezTo>
                  <a:lnTo>
                    <a:pt x="1056" y="135"/>
                  </a:lnTo>
                  <a:cubicBezTo>
                    <a:pt x="985" y="40"/>
                    <a:pt x="886" y="1"/>
                    <a:pt x="7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7"/>
            <p:cNvSpPr/>
            <p:nvPr/>
          </p:nvSpPr>
          <p:spPr>
            <a:xfrm>
              <a:off x="1431625" y="3138600"/>
              <a:ext cx="461775" cy="87300"/>
            </a:xfrm>
            <a:custGeom>
              <a:avLst/>
              <a:gdLst/>
              <a:ahLst/>
              <a:cxnLst/>
              <a:rect l="l" t="t" r="r" b="b"/>
              <a:pathLst>
                <a:path w="18471" h="3492" extrusionOk="0">
                  <a:moveTo>
                    <a:pt x="18187" y="0"/>
                  </a:moveTo>
                  <a:lnTo>
                    <a:pt x="162" y="2030"/>
                  </a:lnTo>
                  <a:lnTo>
                    <a:pt x="0" y="3492"/>
                  </a:lnTo>
                  <a:lnTo>
                    <a:pt x="0" y="3492"/>
                  </a:lnTo>
                  <a:lnTo>
                    <a:pt x="18146" y="1340"/>
                  </a:lnTo>
                  <a:cubicBezTo>
                    <a:pt x="18268" y="1340"/>
                    <a:pt x="18430" y="1178"/>
                    <a:pt x="18430" y="1015"/>
                  </a:cubicBezTo>
                  <a:lnTo>
                    <a:pt x="18471" y="325"/>
                  </a:lnTo>
                  <a:cubicBezTo>
                    <a:pt x="18471" y="163"/>
                    <a:pt x="18349" y="0"/>
                    <a:pt x="181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7"/>
            <p:cNvSpPr/>
            <p:nvPr/>
          </p:nvSpPr>
          <p:spPr>
            <a:xfrm>
              <a:off x="1272275" y="3085300"/>
              <a:ext cx="281150" cy="246675"/>
            </a:xfrm>
            <a:custGeom>
              <a:avLst/>
              <a:gdLst/>
              <a:ahLst/>
              <a:cxnLst/>
              <a:rect l="l" t="t" r="r" b="b"/>
              <a:pathLst>
                <a:path w="11246" h="9867" extrusionOk="0">
                  <a:moveTo>
                    <a:pt x="4879" y="1998"/>
                  </a:moveTo>
                  <a:cubicBezTo>
                    <a:pt x="5039" y="1998"/>
                    <a:pt x="5202" y="2029"/>
                    <a:pt x="5359" y="2092"/>
                  </a:cubicBezTo>
                  <a:cubicBezTo>
                    <a:pt x="5968" y="2335"/>
                    <a:pt x="6252" y="3107"/>
                    <a:pt x="5968" y="3716"/>
                  </a:cubicBezTo>
                  <a:cubicBezTo>
                    <a:pt x="5757" y="4167"/>
                    <a:pt x="5301" y="4418"/>
                    <a:pt x="4831" y="4418"/>
                  </a:cubicBezTo>
                  <a:cubicBezTo>
                    <a:pt x="4667" y="4418"/>
                    <a:pt x="4502" y="4387"/>
                    <a:pt x="4344" y="4325"/>
                  </a:cubicBezTo>
                  <a:cubicBezTo>
                    <a:pt x="3735" y="4000"/>
                    <a:pt x="3492" y="3310"/>
                    <a:pt x="3735" y="2701"/>
                  </a:cubicBezTo>
                  <a:cubicBezTo>
                    <a:pt x="3976" y="2249"/>
                    <a:pt x="4418" y="1998"/>
                    <a:pt x="4879" y="1998"/>
                  </a:cubicBezTo>
                  <a:close/>
                  <a:moveTo>
                    <a:pt x="7517" y="3866"/>
                  </a:moveTo>
                  <a:cubicBezTo>
                    <a:pt x="7678" y="3866"/>
                    <a:pt x="7841" y="3896"/>
                    <a:pt x="7998" y="3959"/>
                  </a:cubicBezTo>
                  <a:cubicBezTo>
                    <a:pt x="8607" y="4284"/>
                    <a:pt x="8891" y="4974"/>
                    <a:pt x="8607" y="5583"/>
                  </a:cubicBezTo>
                  <a:cubicBezTo>
                    <a:pt x="8396" y="6035"/>
                    <a:pt x="7940" y="6285"/>
                    <a:pt x="7469" y="6285"/>
                  </a:cubicBezTo>
                  <a:cubicBezTo>
                    <a:pt x="7306" y="6285"/>
                    <a:pt x="7140" y="6255"/>
                    <a:pt x="6983" y="6192"/>
                  </a:cubicBezTo>
                  <a:cubicBezTo>
                    <a:pt x="6374" y="5908"/>
                    <a:pt x="6130" y="5177"/>
                    <a:pt x="6374" y="4568"/>
                  </a:cubicBezTo>
                  <a:cubicBezTo>
                    <a:pt x="6615" y="4116"/>
                    <a:pt x="7057" y="3866"/>
                    <a:pt x="7517" y="3866"/>
                  </a:cubicBezTo>
                  <a:close/>
                  <a:moveTo>
                    <a:pt x="4779" y="5188"/>
                  </a:moveTo>
                  <a:cubicBezTo>
                    <a:pt x="4947" y="5188"/>
                    <a:pt x="5117" y="5223"/>
                    <a:pt x="5278" y="5299"/>
                  </a:cubicBezTo>
                  <a:cubicBezTo>
                    <a:pt x="5887" y="5583"/>
                    <a:pt x="6130" y="6314"/>
                    <a:pt x="5887" y="6923"/>
                  </a:cubicBezTo>
                  <a:cubicBezTo>
                    <a:pt x="5646" y="7374"/>
                    <a:pt x="5204" y="7625"/>
                    <a:pt x="4744" y="7625"/>
                  </a:cubicBezTo>
                  <a:cubicBezTo>
                    <a:pt x="4583" y="7625"/>
                    <a:pt x="4420" y="7594"/>
                    <a:pt x="4263" y="7532"/>
                  </a:cubicBezTo>
                  <a:cubicBezTo>
                    <a:pt x="3654" y="7247"/>
                    <a:pt x="3329" y="6517"/>
                    <a:pt x="3654" y="5908"/>
                  </a:cubicBezTo>
                  <a:cubicBezTo>
                    <a:pt x="3863" y="5460"/>
                    <a:pt x="4313" y="5188"/>
                    <a:pt x="4779" y="5188"/>
                  </a:cubicBezTo>
                  <a:close/>
                  <a:moveTo>
                    <a:pt x="5668" y="0"/>
                  </a:moveTo>
                  <a:cubicBezTo>
                    <a:pt x="3809" y="0"/>
                    <a:pt x="2007" y="1086"/>
                    <a:pt x="1178" y="2863"/>
                  </a:cubicBezTo>
                  <a:cubicBezTo>
                    <a:pt x="1" y="5339"/>
                    <a:pt x="1097" y="8222"/>
                    <a:pt x="3532" y="9399"/>
                  </a:cubicBezTo>
                  <a:cubicBezTo>
                    <a:pt x="4213" y="9717"/>
                    <a:pt x="4920" y="9866"/>
                    <a:pt x="5613" y="9866"/>
                  </a:cubicBezTo>
                  <a:cubicBezTo>
                    <a:pt x="7483" y="9866"/>
                    <a:pt x="9250" y="8781"/>
                    <a:pt x="10109" y="7004"/>
                  </a:cubicBezTo>
                  <a:cubicBezTo>
                    <a:pt x="11245" y="4527"/>
                    <a:pt x="10149" y="1645"/>
                    <a:pt x="7714" y="468"/>
                  </a:cubicBezTo>
                  <a:cubicBezTo>
                    <a:pt x="7055" y="150"/>
                    <a:pt x="6358" y="0"/>
                    <a:pt x="56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1421475" y="3227650"/>
              <a:ext cx="121800" cy="132775"/>
            </a:xfrm>
            <a:custGeom>
              <a:avLst/>
              <a:gdLst/>
              <a:ahLst/>
              <a:cxnLst/>
              <a:rect l="l" t="t" r="r" b="b"/>
              <a:pathLst>
                <a:path w="4872" h="5311" extrusionOk="0">
                  <a:moveTo>
                    <a:pt x="426" y="1"/>
                  </a:moveTo>
                  <a:cubicBezTo>
                    <a:pt x="346" y="1"/>
                    <a:pt x="268" y="27"/>
                    <a:pt x="203" y="92"/>
                  </a:cubicBezTo>
                  <a:cubicBezTo>
                    <a:pt x="81" y="254"/>
                    <a:pt x="0" y="498"/>
                    <a:pt x="162" y="660"/>
                  </a:cubicBezTo>
                  <a:lnTo>
                    <a:pt x="4141" y="5166"/>
                  </a:lnTo>
                  <a:cubicBezTo>
                    <a:pt x="4209" y="5258"/>
                    <a:pt x="4329" y="5310"/>
                    <a:pt x="4442" y="5310"/>
                  </a:cubicBezTo>
                  <a:cubicBezTo>
                    <a:pt x="4531" y="5310"/>
                    <a:pt x="4615" y="5278"/>
                    <a:pt x="4669" y="5207"/>
                  </a:cubicBezTo>
                  <a:cubicBezTo>
                    <a:pt x="4831" y="5085"/>
                    <a:pt x="4871" y="4801"/>
                    <a:pt x="4750" y="4679"/>
                  </a:cubicBezTo>
                  <a:lnTo>
                    <a:pt x="771" y="133"/>
                  </a:lnTo>
                  <a:cubicBezTo>
                    <a:pt x="674" y="59"/>
                    <a:pt x="547"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1487425" y="3329050"/>
              <a:ext cx="85275" cy="36000"/>
            </a:xfrm>
            <a:custGeom>
              <a:avLst/>
              <a:gdLst/>
              <a:ahLst/>
              <a:cxnLst/>
              <a:rect l="l" t="t" r="r" b="b"/>
              <a:pathLst>
                <a:path w="3411" h="1440" extrusionOk="0">
                  <a:moveTo>
                    <a:pt x="618" y="0"/>
                  </a:moveTo>
                  <a:cubicBezTo>
                    <a:pt x="343" y="0"/>
                    <a:pt x="118" y="251"/>
                    <a:pt x="82" y="501"/>
                  </a:cubicBezTo>
                  <a:cubicBezTo>
                    <a:pt x="1" y="826"/>
                    <a:pt x="285" y="1110"/>
                    <a:pt x="569" y="1151"/>
                  </a:cubicBezTo>
                  <a:lnTo>
                    <a:pt x="2721" y="1435"/>
                  </a:lnTo>
                  <a:cubicBezTo>
                    <a:pt x="2741" y="1438"/>
                    <a:pt x="2763" y="1440"/>
                    <a:pt x="2784" y="1440"/>
                  </a:cubicBezTo>
                  <a:cubicBezTo>
                    <a:pt x="3051" y="1440"/>
                    <a:pt x="3333" y="1208"/>
                    <a:pt x="3370" y="907"/>
                  </a:cubicBezTo>
                  <a:cubicBezTo>
                    <a:pt x="3411" y="623"/>
                    <a:pt x="3167" y="298"/>
                    <a:pt x="2842" y="258"/>
                  </a:cubicBezTo>
                  <a:lnTo>
                    <a:pt x="731" y="14"/>
                  </a:lnTo>
                  <a:cubicBezTo>
                    <a:pt x="693" y="5"/>
                    <a:pt x="655" y="0"/>
                    <a:pt x="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716125" y="3108150"/>
              <a:ext cx="85275" cy="84250"/>
            </a:xfrm>
            <a:custGeom>
              <a:avLst/>
              <a:gdLst/>
              <a:ahLst/>
              <a:cxnLst/>
              <a:rect l="l" t="t" r="r" b="b"/>
              <a:pathLst>
                <a:path w="3411" h="3370" extrusionOk="0">
                  <a:moveTo>
                    <a:pt x="1746" y="1"/>
                  </a:moveTo>
                  <a:cubicBezTo>
                    <a:pt x="812" y="1"/>
                    <a:pt x="82" y="772"/>
                    <a:pt x="82" y="1665"/>
                  </a:cubicBezTo>
                  <a:cubicBezTo>
                    <a:pt x="0" y="2599"/>
                    <a:pt x="772" y="3370"/>
                    <a:pt x="1746" y="3370"/>
                  </a:cubicBezTo>
                  <a:cubicBezTo>
                    <a:pt x="2639" y="3370"/>
                    <a:pt x="3410" y="2599"/>
                    <a:pt x="3410" y="1665"/>
                  </a:cubicBezTo>
                  <a:cubicBezTo>
                    <a:pt x="3410" y="772"/>
                    <a:pt x="2639" y="1"/>
                    <a:pt x="1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7"/>
            <p:cNvSpPr/>
            <p:nvPr/>
          </p:nvSpPr>
          <p:spPr>
            <a:xfrm>
              <a:off x="888650" y="2555050"/>
              <a:ext cx="122825" cy="33500"/>
            </a:xfrm>
            <a:custGeom>
              <a:avLst/>
              <a:gdLst/>
              <a:ahLst/>
              <a:cxnLst/>
              <a:rect l="l" t="t" r="r" b="b"/>
              <a:pathLst>
                <a:path w="4913" h="1340" extrusionOk="0">
                  <a:moveTo>
                    <a:pt x="650" y="0"/>
                  </a:moveTo>
                  <a:cubicBezTo>
                    <a:pt x="325" y="0"/>
                    <a:pt x="1" y="325"/>
                    <a:pt x="1" y="650"/>
                  </a:cubicBezTo>
                  <a:cubicBezTo>
                    <a:pt x="1" y="1015"/>
                    <a:pt x="325" y="1340"/>
                    <a:pt x="650" y="1340"/>
                  </a:cubicBezTo>
                  <a:lnTo>
                    <a:pt x="4263" y="1340"/>
                  </a:lnTo>
                  <a:cubicBezTo>
                    <a:pt x="4628" y="1340"/>
                    <a:pt x="4913" y="1015"/>
                    <a:pt x="4913" y="650"/>
                  </a:cubicBezTo>
                  <a:cubicBezTo>
                    <a:pt x="4913" y="284"/>
                    <a:pt x="4628" y="0"/>
                    <a:pt x="4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7"/>
            <p:cNvSpPr/>
            <p:nvPr/>
          </p:nvSpPr>
          <p:spPr>
            <a:xfrm>
              <a:off x="787175" y="2431900"/>
              <a:ext cx="252725" cy="190150"/>
            </a:xfrm>
            <a:custGeom>
              <a:avLst/>
              <a:gdLst/>
              <a:ahLst/>
              <a:cxnLst/>
              <a:rect l="l" t="t" r="r" b="b"/>
              <a:pathLst>
                <a:path w="10109" h="7606" extrusionOk="0">
                  <a:moveTo>
                    <a:pt x="9651" y="0"/>
                  </a:moveTo>
                  <a:cubicBezTo>
                    <a:pt x="9615" y="0"/>
                    <a:pt x="9578" y="5"/>
                    <a:pt x="9540" y="14"/>
                  </a:cubicBezTo>
                  <a:cubicBezTo>
                    <a:pt x="6373" y="14"/>
                    <a:pt x="3938" y="501"/>
                    <a:pt x="2233" y="1476"/>
                  </a:cubicBezTo>
                  <a:cubicBezTo>
                    <a:pt x="325" y="2572"/>
                    <a:pt x="0" y="3992"/>
                    <a:pt x="0" y="4723"/>
                  </a:cubicBezTo>
                  <a:cubicBezTo>
                    <a:pt x="122" y="6266"/>
                    <a:pt x="1502" y="7605"/>
                    <a:pt x="3166" y="7605"/>
                  </a:cubicBezTo>
                  <a:cubicBezTo>
                    <a:pt x="3451" y="7605"/>
                    <a:pt x="3654" y="7362"/>
                    <a:pt x="3654" y="7118"/>
                  </a:cubicBezTo>
                  <a:cubicBezTo>
                    <a:pt x="3654" y="6794"/>
                    <a:pt x="3410" y="6591"/>
                    <a:pt x="3166" y="6591"/>
                  </a:cubicBezTo>
                  <a:cubicBezTo>
                    <a:pt x="2111" y="6591"/>
                    <a:pt x="1177" y="5697"/>
                    <a:pt x="1177" y="4642"/>
                  </a:cubicBezTo>
                  <a:lnTo>
                    <a:pt x="1177" y="4358"/>
                  </a:lnTo>
                  <a:cubicBezTo>
                    <a:pt x="1583" y="5454"/>
                    <a:pt x="2923" y="6185"/>
                    <a:pt x="4628" y="6185"/>
                  </a:cubicBezTo>
                  <a:cubicBezTo>
                    <a:pt x="4953" y="6185"/>
                    <a:pt x="5156" y="5941"/>
                    <a:pt x="5156" y="5697"/>
                  </a:cubicBezTo>
                  <a:cubicBezTo>
                    <a:pt x="5156" y="5373"/>
                    <a:pt x="4871" y="5170"/>
                    <a:pt x="4628" y="5170"/>
                  </a:cubicBezTo>
                  <a:cubicBezTo>
                    <a:pt x="3045" y="5170"/>
                    <a:pt x="2111" y="4398"/>
                    <a:pt x="2111" y="3708"/>
                  </a:cubicBezTo>
                  <a:cubicBezTo>
                    <a:pt x="2111" y="3099"/>
                    <a:pt x="2639" y="2490"/>
                    <a:pt x="3654" y="2044"/>
                  </a:cubicBezTo>
                  <a:cubicBezTo>
                    <a:pt x="4628" y="1557"/>
                    <a:pt x="6414" y="1029"/>
                    <a:pt x="9621" y="1029"/>
                  </a:cubicBezTo>
                  <a:cubicBezTo>
                    <a:pt x="9905" y="1029"/>
                    <a:pt x="10108" y="745"/>
                    <a:pt x="10108" y="501"/>
                  </a:cubicBezTo>
                  <a:cubicBezTo>
                    <a:pt x="10108" y="251"/>
                    <a:pt x="9919" y="0"/>
                    <a:pt x="9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7"/>
            <p:cNvSpPr/>
            <p:nvPr/>
          </p:nvSpPr>
          <p:spPr>
            <a:xfrm>
              <a:off x="1477275" y="2471150"/>
              <a:ext cx="272025" cy="86900"/>
            </a:xfrm>
            <a:custGeom>
              <a:avLst/>
              <a:gdLst/>
              <a:ahLst/>
              <a:cxnLst/>
              <a:rect l="l" t="t" r="r" b="b"/>
              <a:pathLst>
                <a:path w="10881" h="3476" extrusionOk="0">
                  <a:moveTo>
                    <a:pt x="1702" y="1"/>
                  </a:moveTo>
                  <a:cubicBezTo>
                    <a:pt x="1019" y="1"/>
                    <a:pt x="195" y="145"/>
                    <a:pt x="163" y="596"/>
                  </a:cubicBezTo>
                  <a:lnTo>
                    <a:pt x="123" y="961"/>
                  </a:lnTo>
                  <a:cubicBezTo>
                    <a:pt x="1" y="1692"/>
                    <a:pt x="1422" y="2098"/>
                    <a:pt x="2234" y="2341"/>
                  </a:cubicBezTo>
                  <a:lnTo>
                    <a:pt x="6455" y="3397"/>
                  </a:lnTo>
                  <a:cubicBezTo>
                    <a:pt x="6618" y="3451"/>
                    <a:pt x="6814" y="3476"/>
                    <a:pt x="7030" y="3476"/>
                  </a:cubicBezTo>
                  <a:cubicBezTo>
                    <a:pt x="8434" y="3476"/>
                    <a:pt x="10723" y="2447"/>
                    <a:pt x="10759" y="1814"/>
                  </a:cubicBezTo>
                  <a:cubicBezTo>
                    <a:pt x="10880" y="1123"/>
                    <a:pt x="10677" y="271"/>
                    <a:pt x="9419" y="230"/>
                  </a:cubicBezTo>
                  <a:cubicBezTo>
                    <a:pt x="9419" y="230"/>
                    <a:pt x="3979" y="149"/>
                    <a:pt x="2193" y="27"/>
                  </a:cubicBezTo>
                  <a:cubicBezTo>
                    <a:pt x="2050" y="11"/>
                    <a:pt x="1881" y="1"/>
                    <a:pt x="17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7"/>
            <p:cNvSpPr/>
            <p:nvPr/>
          </p:nvSpPr>
          <p:spPr>
            <a:xfrm>
              <a:off x="840950" y="2590550"/>
              <a:ext cx="156325" cy="42725"/>
            </a:xfrm>
            <a:custGeom>
              <a:avLst/>
              <a:gdLst/>
              <a:ahLst/>
              <a:cxnLst/>
              <a:rect l="l" t="t" r="r" b="b"/>
              <a:pathLst>
                <a:path w="6253" h="1709" extrusionOk="0">
                  <a:moveTo>
                    <a:pt x="853" y="1"/>
                  </a:moveTo>
                  <a:cubicBezTo>
                    <a:pt x="366" y="1"/>
                    <a:pt x="1" y="407"/>
                    <a:pt x="1" y="853"/>
                  </a:cubicBezTo>
                  <a:cubicBezTo>
                    <a:pt x="1" y="1318"/>
                    <a:pt x="370" y="1709"/>
                    <a:pt x="791" y="1709"/>
                  </a:cubicBezTo>
                  <a:cubicBezTo>
                    <a:pt x="812" y="1709"/>
                    <a:pt x="832" y="1708"/>
                    <a:pt x="853" y="1706"/>
                  </a:cubicBezTo>
                  <a:lnTo>
                    <a:pt x="5359" y="1706"/>
                  </a:lnTo>
                  <a:cubicBezTo>
                    <a:pt x="5887" y="1706"/>
                    <a:pt x="6252" y="1341"/>
                    <a:pt x="6252" y="853"/>
                  </a:cubicBezTo>
                  <a:cubicBezTo>
                    <a:pt x="6252" y="366"/>
                    <a:pt x="5846" y="1"/>
                    <a:pt x="53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1009425" y="2417025"/>
              <a:ext cx="97450" cy="47725"/>
            </a:xfrm>
            <a:custGeom>
              <a:avLst/>
              <a:gdLst/>
              <a:ahLst/>
              <a:cxnLst/>
              <a:rect l="l" t="t" r="r" b="b"/>
              <a:pathLst>
                <a:path w="3898" h="1909" extrusionOk="0">
                  <a:moveTo>
                    <a:pt x="975" y="0"/>
                  </a:moveTo>
                  <a:cubicBezTo>
                    <a:pt x="447" y="0"/>
                    <a:pt x="0" y="447"/>
                    <a:pt x="0" y="934"/>
                  </a:cubicBezTo>
                  <a:cubicBezTo>
                    <a:pt x="0" y="1502"/>
                    <a:pt x="447" y="1908"/>
                    <a:pt x="975" y="1908"/>
                  </a:cubicBezTo>
                  <a:lnTo>
                    <a:pt x="2923" y="1908"/>
                  </a:lnTo>
                  <a:cubicBezTo>
                    <a:pt x="3492" y="1908"/>
                    <a:pt x="3898" y="1462"/>
                    <a:pt x="3898" y="934"/>
                  </a:cubicBezTo>
                  <a:cubicBezTo>
                    <a:pt x="3898" y="406"/>
                    <a:pt x="3451" y="0"/>
                    <a:pt x="29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1634600" y="2815925"/>
              <a:ext cx="89325" cy="92350"/>
            </a:xfrm>
            <a:custGeom>
              <a:avLst/>
              <a:gdLst/>
              <a:ahLst/>
              <a:cxnLst/>
              <a:rect l="l" t="t" r="r" b="b"/>
              <a:pathLst>
                <a:path w="3573" h="3694" extrusionOk="0">
                  <a:moveTo>
                    <a:pt x="715" y="1"/>
                  </a:moveTo>
                  <a:cubicBezTo>
                    <a:pt x="572" y="1"/>
                    <a:pt x="433" y="53"/>
                    <a:pt x="325" y="160"/>
                  </a:cubicBezTo>
                  <a:cubicBezTo>
                    <a:pt x="81" y="445"/>
                    <a:pt x="0" y="851"/>
                    <a:pt x="284" y="1094"/>
                  </a:cubicBezTo>
                  <a:lnTo>
                    <a:pt x="2355" y="3489"/>
                  </a:lnTo>
                  <a:cubicBezTo>
                    <a:pt x="2486" y="3621"/>
                    <a:pt x="2666" y="3694"/>
                    <a:pt x="2841" y="3694"/>
                  </a:cubicBezTo>
                  <a:cubicBezTo>
                    <a:pt x="2990" y="3694"/>
                    <a:pt x="3136" y="3642"/>
                    <a:pt x="3248" y="3530"/>
                  </a:cubicBezTo>
                  <a:cubicBezTo>
                    <a:pt x="3532" y="3286"/>
                    <a:pt x="3572" y="2840"/>
                    <a:pt x="3329" y="2596"/>
                  </a:cubicBezTo>
                  <a:lnTo>
                    <a:pt x="1218" y="242"/>
                  </a:lnTo>
                  <a:cubicBezTo>
                    <a:pt x="1082" y="83"/>
                    <a:pt x="896" y="1"/>
                    <a:pt x="715" y="1"/>
                  </a:cubicBezTo>
                  <a:close/>
                </a:path>
              </a:pathLst>
            </a:custGeom>
            <a:solidFill>
              <a:srgbClr val="C2C7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856175" y="2771225"/>
              <a:ext cx="61925" cy="108200"/>
            </a:xfrm>
            <a:custGeom>
              <a:avLst/>
              <a:gdLst/>
              <a:ahLst/>
              <a:cxnLst/>
              <a:rect l="l" t="t" r="r" b="b"/>
              <a:pathLst>
                <a:path w="2477" h="4328" extrusionOk="0">
                  <a:moveTo>
                    <a:pt x="1749" y="1"/>
                  </a:moveTo>
                  <a:cubicBezTo>
                    <a:pt x="1473" y="1"/>
                    <a:pt x="1223" y="162"/>
                    <a:pt x="1097" y="446"/>
                  </a:cubicBezTo>
                  <a:lnTo>
                    <a:pt x="82" y="3451"/>
                  </a:lnTo>
                  <a:cubicBezTo>
                    <a:pt x="1" y="3775"/>
                    <a:pt x="163" y="4141"/>
                    <a:pt x="488" y="4303"/>
                  </a:cubicBezTo>
                  <a:cubicBezTo>
                    <a:pt x="559" y="4319"/>
                    <a:pt x="631" y="4327"/>
                    <a:pt x="701" y="4327"/>
                  </a:cubicBezTo>
                  <a:cubicBezTo>
                    <a:pt x="989" y="4327"/>
                    <a:pt x="1250" y="4191"/>
                    <a:pt x="1381" y="3897"/>
                  </a:cubicBezTo>
                  <a:lnTo>
                    <a:pt x="2396" y="893"/>
                  </a:lnTo>
                  <a:cubicBezTo>
                    <a:pt x="2477" y="528"/>
                    <a:pt x="2314" y="162"/>
                    <a:pt x="1990" y="41"/>
                  </a:cubicBezTo>
                  <a:cubicBezTo>
                    <a:pt x="1909" y="14"/>
                    <a:pt x="1828" y="1"/>
                    <a:pt x="17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88" name="Google Shape;488;p37"/>
          <p:cNvCxnSpPr>
            <a:stCxn id="450" idx="3"/>
          </p:cNvCxnSpPr>
          <p:nvPr/>
        </p:nvCxnSpPr>
        <p:spPr>
          <a:xfrm>
            <a:off x="2502750" y="2513349"/>
            <a:ext cx="611400" cy="331200"/>
          </a:xfrm>
          <a:prstGeom prst="bentConnector3">
            <a:avLst>
              <a:gd name="adj1" fmla="val 50000"/>
            </a:avLst>
          </a:prstGeom>
          <a:noFill/>
          <a:ln w="19050" cap="flat" cmpd="sng">
            <a:solidFill>
              <a:schemeClr val="accent2"/>
            </a:solidFill>
            <a:prstDash val="dash"/>
            <a:round/>
            <a:headEnd type="none" w="med" len="med"/>
            <a:tailEnd type="none" w="med" len="med"/>
          </a:ln>
        </p:spPr>
      </p:cxnSp>
      <p:cxnSp>
        <p:nvCxnSpPr>
          <p:cNvPr id="489" name="Google Shape;489;p37"/>
          <p:cNvCxnSpPr/>
          <p:nvPr/>
        </p:nvCxnSpPr>
        <p:spPr>
          <a:xfrm>
            <a:off x="2633400" y="1600349"/>
            <a:ext cx="1380300" cy="656100"/>
          </a:xfrm>
          <a:prstGeom prst="bentConnector3">
            <a:avLst>
              <a:gd name="adj1" fmla="val 50000"/>
            </a:avLst>
          </a:prstGeom>
          <a:noFill/>
          <a:ln w="19050" cap="flat" cmpd="sng">
            <a:solidFill>
              <a:schemeClr val="accent2"/>
            </a:solidFill>
            <a:prstDash val="dash"/>
            <a:round/>
            <a:headEnd type="none" w="med" len="med"/>
            <a:tailEnd type="none" w="med" len="med"/>
          </a:ln>
        </p:spPr>
      </p:cxnSp>
      <p:cxnSp>
        <p:nvCxnSpPr>
          <p:cNvPr id="490" name="Google Shape;490;p37"/>
          <p:cNvCxnSpPr>
            <a:stCxn id="451" idx="3"/>
          </p:cNvCxnSpPr>
          <p:nvPr/>
        </p:nvCxnSpPr>
        <p:spPr>
          <a:xfrm rot="10800000" flipH="1">
            <a:off x="2502750" y="3305974"/>
            <a:ext cx="2309700" cy="272700"/>
          </a:xfrm>
          <a:prstGeom prst="bentConnector3">
            <a:avLst>
              <a:gd name="adj1" fmla="val 50000"/>
            </a:avLst>
          </a:prstGeom>
          <a:noFill/>
          <a:ln w="19050" cap="flat" cmpd="sng">
            <a:solidFill>
              <a:schemeClr val="accent2"/>
            </a:solidFill>
            <a:prstDash val="dash"/>
            <a:round/>
            <a:headEnd type="none" w="med" len="med"/>
            <a:tailEnd type="none" w="med" len="med"/>
          </a:ln>
        </p:spPr>
      </p:cxnSp>
      <p:cxnSp>
        <p:nvCxnSpPr>
          <p:cNvPr id="491" name="Google Shape;491;p37"/>
          <p:cNvCxnSpPr>
            <a:stCxn id="454" idx="1"/>
          </p:cNvCxnSpPr>
          <p:nvPr/>
        </p:nvCxnSpPr>
        <p:spPr>
          <a:xfrm rot="10800000">
            <a:off x="5210800" y="3557374"/>
            <a:ext cx="1430400" cy="21300"/>
          </a:xfrm>
          <a:prstGeom prst="bentConnector3">
            <a:avLst>
              <a:gd name="adj1" fmla="val 50000"/>
            </a:avLst>
          </a:prstGeom>
          <a:noFill/>
          <a:ln w="19050" cap="flat" cmpd="sng">
            <a:solidFill>
              <a:schemeClr val="accent2"/>
            </a:solidFill>
            <a:prstDash val="dash"/>
            <a:round/>
            <a:headEnd type="none" w="med" len="med"/>
            <a:tailEnd type="none" w="med" len="med"/>
          </a:ln>
        </p:spPr>
      </p:cxnSp>
      <p:cxnSp>
        <p:nvCxnSpPr>
          <p:cNvPr id="492" name="Google Shape;492;p37"/>
          <p:cNvCxnSpPr>
            <a:stCxn id="453" idx="1"/>
          </p:cNvCxnSpPr>
          <p:nvPr/>
        </p:nvCxnSpPr>
        <p:spPr>
          <a:xfrm rot="10800000">
            <a:off x="5315500" y="2271549"/>
            <a:ext cx="1325700" cy="241800"/>
          </a:xfrm>
          <a:prstGeom prst="bentConnector3">
            <a:avLst>
              <a:gd name="adj1" fmla="val 50000"/>
            </a:avLst>
          </a:prstGeom>
          <a:noFill/>
          <a:ln w="19050" cap="flat" cmpd="sng">
            <a:solidFill>
              <a:schemeClr val="accent2"/>
            </a:solidFill>
            <a:prstDash val="dash"/>
            <a:round/>
            <a:headEnd type="none" w="med" len="med"/>
            <a:tailEnd type="none" w="med" len="med"/>
          </a:ln>
        </p:spPr>
      </p:cxnSp>
      <p:cxnSp>
        <p:nvCxnSpPr>
          <p:cNvPr id="493" name="Google Shape;493;p37"/>
          <p:cNvCxnSpPr>
            <a:stCxn id="452" idx="1"/>
            <a:endCxn id="447" idx="7"/>
          </p:cNvCxnSpPr>
          <p:nvPr/>
        </p:nvCxnSpPr>
        <p:spPr>
          <a:xfrm flipH="1">
            <a:off x="5441800" y="1447949"/>
            <a:ext cx="1199400" cy="482700"/>
          </a:xfrm>
          <a:prstGeom prst="bentConnector2">
            <a:avLst/>
          </a:prstGeom>
          <a:noFill/>
          <a:ln w="19050" cap="flat" cmpd="sng">
            <a:solidFill>
              <a:schemeClr val="accent2"/>
            </a:solidFill>
            <a:prstDash val="dash"/>
            <a:round/>
            <a:headEnd type="none" w="med" len="med"/>
            <a:tailEnd type="non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97"/>
        <p:cNvGrpSpPr/>
        <p:nvPr/>
      </p:nvGrpSpPr>
      <p:grpSpPr>
        <a:xfrm>
          <a:off x="0" y="0"/>
          <a:ext cx="0" cy="0"/>
          <a:chOff x="0" y="0"/>
          <a:chExt cx="0" cy="0"/>
        </a:xfrm>
      </p:grpSpPr>
      <p:sp>
        <p:nvSpPr>
          <p:cNvPr id="498" name="Google Shape;498;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Timeline of </a:t>
            </a:r>
            <a:r>
              <a:rPr lang="en">
                <a:solidFill>
                  <a:schemeClr val="accent1"/>
                </a:solidFill>
              </a:rPr>
              <a:t>your presentation</a:t>
            </a:r>
            <a:endParaRPr>
              <a:solidFill>
                <a:schemeClr val="accent1"/>
              </a:solidFill>
            </a:endParaRPr>
          </a:p>
        </p:txBody>
      </p:sp>
      <p:sp>
        <p:nvSpPr>
          <p:cNvPr id="499" name="Google Shape;499;p38"/>
          <p:cNvSpPr txBox="1"/>
          <p:nvPr/>
        </p:nvSpPr>
        <p:spPr>
          <a:xfrm flipH="1">
            <a:off x="713053" y="3055575"/>
            <a:ext cx="17337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191919"/>
                </a:solidFill>
                <a:latin typeface="Open Sans"/>
                <a:ea typeface="Open Sans"/>
                <a:cs typeface="Open Sans"/>
                <a:sym typeface="Open Sans"/>
              </a:rPr>
              <a:t>Provide a brief </a:t>
            </a:r>
            <a:r>
              <a:rPr lang="en" sz="1200" b="1">
                <a:solidFill>
                  <a:srgbClr val="191919"/>
                </a:solidFill>
                <a:latin typeface="Open Sans"/>
                <a:ea typeface="Open Sans"/>
                <a:cs typeface="Open Sans"/>
                <a:sym typeface="Open Sans"/>
              </a:rPr>
              <a:t>overview </a:t>
            </a:r>
            <a:r>
              <a:rPr lang="en" sz="1200">
                <a:solidFill>
                  <a:srgbClr val="191919"/>
                </a:solidFill>
                <a:latin typeface="Open Sans"/>
                <a:ea typeface="Open Sans"/>
                <a:cs typeface="Open Sans"/>
                <a:sym typeface="Open Sans"/>
              </a:rPr>
              <a:t>of the pitch deck's content</a:t>
            </a:r>
            <a:endParaRPr sz="1200">
              <a:solidFill>
                <a:srgbClr val="191919"/>
              </a:solidFill>
              <a:latin typeface="Open Sans"/>
              <a:ea typeface="Open Sans"/>
              <a:cs typeface="Open Sans"/>
              <a:sym typeface="Open Sans"/>
            </a:endParaRPr>
          </a:p>
        </p:txBody>
      </p:sp>
      <p:sp>
        <p:nvSpPr>
          <p:cNvPr id="500" name="Google Shape;500;p38"/>
          <p:cNvSpPr txBox="1"/>
          <p:nvPr/>
        </p:nvSpPr>
        <p:spPr>
          <a:xfrm flipH="1">
            <a:off x="4569884" y="3055575"/>
            <a:ext cx="17337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191919"/>
                </a:solidFill>
                <a:latin typeface="Open Sans"/>
                <a:ea typeface="Open Sans"/>
                <a:cs typeface="Open Sans"/>
                <a:sym typeface="Open Sans"/>
              </a:rPr>
              <a:t>Describe how your product or service that can </a:t>
            </a:r>
            <a:r>
              <a:rPr lang="en" sz="1200" b="1">
                <a:solidFill>
                  <a:srgbClr val="191919"/>
                </a:solidFill>
                <a:latin typeface="Open Sans"/>
                <a:ea typeface="Open Sans"/>
                <a:cs typeface="Open Sans"/>
                <a:sym typeface="Open Sans"/>
              </a:rPr>
              <a:t>solve the client problem</a:t>
            </a:r>
            <a:endParaRPr sz="1200" b="1">
              <a:solidFill>
                <a:srgbClr val="191919"/>
              </a:solidFill>
              <a:latin typeface="Open Sans"/>
              <a:ea typeface="Open Sans"/>
              <a:cs typeface="Open Sans"/>
              <a:sym typeface="Open Sans"/>
            </a:endParaRPr>
          </a:p>
        </p:txBody>
      </p:sp>
      <p:sp>
        <p:nvSpPr>
          <p:cNvPr id="501" name="Google Shape;501;p38"/>
          <p:cNvSpPr txBox="1"/>
          <p:nvPr/>
        </p:nvSpPr>
        <p:spPr>
          <a:xfrm flipH="1">
            <a:off x="2604869" y="3055575"/>
            <a:ext cx="18069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b="1">
                <a:solidFill>
                  <a:srgbClr val="191919"/>
                </a:solidFill>
                <a:latin typeface="Open Sans"/>
                <a:ea typeface="Open Sans"/>
                <a:cs typeface="Open Sans"/>
                <a:sym typeface="Open Sans"/>
              </a:rPr>
              <a:t>Analyze </a:t>
            </a:r>
            <a:r>
              <a:rPr lang="en" sz="1200">
                <a:solidFill>
                  <a:srgbClr val="191919"/>
                </a:solidFill>
                <a:latin typeface="Open Sans"/>
                <a:ea typeface="Open Sans"/>
                <a:cs typeface="Open Sans"/>
                <a:sym typeface="Open Sans"/>
              </a:rPr>
              <a:t>the target market size, growth potential, and competition briefly</a:t>
            </a:r>
            <a:endParaRPr sz="1200">
              <a:solidFill>
                <a:srgbClr val="191919"/>
              </a:solidFill>
              <a:latin typeface="Open Sans"/>
              <a:ea typeface="Open Sans"/>
              <a:cs typeface="Open Sans"/>
              <a:sym typeface="Open Sans"/>
            </a:endParaRPr>
          </a:p>
        </p:txBody>
      </p:sp>
      <p:sp>
        <p:nvSpPr>
          <p:cNvPr id="502" name="Google Shape;502;p38"/>
          <p:cNvSpPr txBox="1"/>
          <p:nvPr/>
        </p:nvSpPr>
        <p:spPr>
          <a:xfrm flipH="1">
            <a:off x="6461700" y="3055575"/>
            <a:ext cx="17337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191919"/>
                </a:solidFill>
                <a:latin typeface="Open Sans"/>
                <a:ea typeface="Open Sans"/>
                <a:cs typeface="Open Sans"/>
                <a:sym typeface="Open Sans"/>
              </a:rPr>
              <a:t>End with a clear and concise </a:t>
            </a:r>
            <a:r>
              <a:rPr lang="en" sz="1200" b="1">
                <a:solidFill>
                  <a:srgbClr val="191919"/>
                </a:solidFill>
                <a:latin typeface="Open Sans"/>
                <a:ea typeface="Open Sans"/>
                <a:cs typeface="Open Sans"/>
                <a:sym typeface="Open Sans"/>
              </a:rPr>
              <a:t>call to action</a:t>
            </a:r>
            <a:endParaRPr sz="1200" b="1">
              <a:solidFill>
                <a:srgbClr val="191919"/>
              </a:solidFill>
              <a:latin typeface="Open Sans"/>
              <a:ea typeface="Open Sans"/>
              <a:cs typeface="Open Sans"/>
              <a:sym typeface="Open Sans"/>
            </a:endParaRPr>
          </a:p>
        </p:txBody>
      </p:sp>
      <p:grpSp>
        <p:nvGrpSpPr>
          <p:cNvPr id="503" name="Google Shape;503;p38"/>
          <p:cNvGrpSpPr/>
          <p:nvPr/>
        </p:nvGrpSpPr>
        <p:grpSpPr>
          <a:xfrm>
            <a:off x="1179097" y="1663438"/>
            <a:ext cx="801600" cy="801300"/>
            <a:chOff x="1179097" y="1663438"/>
            <a:chExt cx="801600" cy="801300"/>
          </a:xfrm>
        </p:grpSpPr>
        <p:sp>
          <p:nvSpPr>
            <p:cNvPr id="504" name="Google Shape;504;p38"/>
            <p:cNvSpPr/>
            <p:nvPr/>
          </p:nvSpPr>
          <p:spPr>
            <a:xfrm>
              <a:off x="1179097" y="1663438"/>
              <a:ext cx="801600" cy="801300"/>
            </a:xfrm>
            <a:prstGeom prst="ellipse">
              <a:avLst/>
            </a:prstGeom>
            <a:noFill/>
            <a:ln w="19050" cap="flat" cmpd="sng">
              <a:solidFill>
                <a:srgbClr val="E4D1AD"/>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8"/>
            <p:cNvSpPr/>
            <p:nvPr/>
          </p:nvSpPr>
          <p:spPr>
            <a:xfrm>
              <a:off x="1197397" y="1681588"/>
              <a:ext cx="765000" cy="765000"/>
            </a:xfrm>
            <a:prstGeom prst="ellipse">
              <a:avLst/>
            </a:prstGeom>
            <a:solidFill>
              <a:srgbClr val="DFB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38"/>
          <p:cNvGrpSpPr/>
          <p:nvPr/>
        </p:nvGrpSpPr>
        <p:grpSpPr>
          <a:xfrm>
            <a:off x="3107522" y="1663438"/>
            <a:ext cx="801600" cy="801300"/>
            <a:chOff x="3107522" y="1663438"/>
            <a:chExt cx="801600" cy="801300"/>
          </a:xfrm>
        </p:grpSpPr>
        <p:sp>
          <p:nvSpPr>
            <p:cNvPr id="507" name="Google Shape;507;p38"/>
            <p:cNvSpPr/>
            <p:nvPr/>
          </p:nvSpPr>
          <p:spPr>
            <a:xfrm>
              <a:off x="3107522" y="1663438"/>
              <a:ext cx="801600" cy="801300"/>
            </a:xfrm>
            <a:prstGeom prst="ellipse">
              <a:avLst/>
            </a:prstGeom>
            <a:noFill/>
            <a:ln w="19050" cap="flat" cmpd="sng">
              <a:solidFill>
                <a:srgbClr val="E4D1AD"/>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8"/>
            <p:cNvSpPr/>
            <p:nvPr/>
          </p:nvSpPr>
          <p:spPr>
            <a:xfrm>
              <a:off x="3125822" y="1681588"/>
              <a:ext cx="765000" cy="765000"/>
            </a:xfrm>
            <a:prstGeom prst="ellipse">
              <a:avLst/>
            </a:prstGeom>
            <a:solidFill>
              <a:srgbClr val="DFB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38"/>
          <p:cNvGrpSpPr/>
          <p:nvPr/>
        </p:nvGrpSpPr>
        <p:grpSpPr>
          <a:xfrm>
            <a:off x="5035947" y="1663438"/>
            <a:ext cx="801600" cy="801300"/>
            <a:chOff x="5035947" y="1663438"/>
            <a:chExt cx="801600" cy="801300"/>
          </a:xfrm>
        </p:grpSpPr>
        <p:sp>
          <p:nvSpPr>
            <p:cNvPr id="510" name="Google Shape;510;p38"/>
            <p:cNvSpPr/>
            <p:nvPr/>
          </p:nvSpPr>
          <p:spPr>
            <a:xfrm>
              <a:off x="5035947" y="1663438"/>
              <a:ext cx="801600" cy="801300"/>
            </a:xfrm>
            <a:prstGeom prst="ellipse">
              <a:avLst/>
            </a:prstGeom>
            <a:noFill/>
            <a:ln w="19050" cap="flat" cmpd="sng">
              <a:solidFill>
                <a:srgbClr val="E4D1AD"/>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8"/>
            <p:cNvSpPr/>
            <p:nvPr/>
          </p:nvSpPr>
          <p:spPr>
            <a:xfrm>
              <a:off x="5054247" y="1681588"/>
              <a:ext cx="765000" cy="765000"/>
            </a:xfrm>
            <a:prstGeom prst="ellipse">
              <a:avLst/>
            </a:prstGeom>
            <a:solidFill>
              <a:srgbClr val="DFB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2" name="Google Shape;512;p38"/>
          <p:cNvSpPr txBox="1"/>
          <p:nvPr/>
        </p:nvSpPr>
        <p:spPr>
          <a:xfrm>
            <a:off x="1212547" y="1840288"/>
            <a:ext cx="734700"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CF8F4"/>
                </a:solidFill>
                <a:latin typeface="Pridi"/>
                <a:ea typeface="Pridi"/>
                <a:cs typeface="Pridi"/>
                <a:sym typeface="Pridi"/>
              </a:rPr>
              <a:t>01</a:t>
            </a:r>
            <a:endParaRPr sz="3500">
              <a:solidFill>
                <a:srgbClr val="FCF8F4"/>
              </a:solidFill>
              <a:latin typeface="Pridi"/>
              <a:ea typeface="Pridi"/>
              <a:cs typeface="Pridi"/>
              <a:sym typeface="Pridi"/>
            </a:endParaRPr>
          </a:p>
        </p:txBody>
      </p:sp>
      <p:sp>
        <p:nvSpPr>
          <p:cNvPr id="513" name="Google Shape;513;p38"/>
          <p:cNvSpPr txBox="1"/>
          <p:nvPr/>
        </p:nvSpPr>
        <p:spPr>
          <a:xfrm>
            <a:off x="3140972" y="1840288"/>
            <a:ext cx="734700"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CF8F4"/>
                </a:solidFill>
                <a:latin typeface="Pridi"/>
                <a:ea typeface="Pridi"/>
                <a:cs typeface="Pridi"/>
                <a:sym typeface="Pridi"/>
              </a:rPr>
              <a:t>02</a:t>
            </a:r>
            <a:endParaRPr sz="3500">
              <a:solidFill>
                <a:srgbClr val="FCF8F4"/>
              </a:solidFill>
              <a:latin typeface="Pridi"/>
              <a:ea typeface="Pridi"/>
              <a:cs typeface="Pridi"/>
              <a:sym typeface="Pridi"/>
            </a:endParaRPr>
          </a:p>
        </p:txBody>
      </p:sp>
      <p:sp>
        <p:nvSpPr>
          <p:cNvPr id="514" name="Google Shape;514;p38"/>
          <p:cNvSpPr txBox="1"/>
          <p:nvPr/>
        </p:nvSpPr>
        <p:spPr>
          <a:xfrm>
            <a:off x="5069397" y="1840288"/>
            <a:ext cx="734700"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CF8F4"/>
                </a:solidFill>
                <a:latin typeface="Pridi"/>
                <a:ea typeface="Pridi"/>
                <a:cs typeface="Pridi"/>
                <a:sym typeface="Pridi"/>
              </a:rPr>
              <a:t>03</a:t>
            </a:r>
            <a:endParaRPr sz="3500">
              <a:solidFill>
                <a:srgbClr val="FCF8F4"/>
              </a:solidFill>
              <a:latin typeface="Pridi"/>
              <a:ea typeface="Pridi"/>
              <a:cs typeface="Pridi"/>
              <a:sym typeface="Pridi"/>
            </a:endParaRPr>
          </a:p>
        </p:txBody>
      </p:sp>
      <p:grpSp>
        <p:nvGrpSpPr>
          <p:cNvPr id="515" name="Google Shape;515;p38"/>
          <p:cNvGrpSpPr/>
          <p:nvPr/>
        </p:nvGrpSpPr>
        <p:grpSpPr>
          <a:xfrm>
            <a:off x="6927747" y="1663438"/>
            <a:ext cx="801600" cy="801300"/>
            <a:chOff x="6927747" y="1663438"/>
            <a:chExt cx="801600" cy="801300"/>
          </a:xfrm>
        </p:grpSpPr>
        <p:sp>
          <p:nvSpPr>
            <p:cNvPr id="516" name="Google Shape;516;p38"/>
            <p:cNvSpPr/>
            <p:nvPr/>
          </p:nvSpPr>
          <p:spPr>
            <a:xfrm>
              <a:off x="6927747" y="1663438"/>
              <a:ext cx="801600" cy="801300"/>
            </a:xfrm>
            <a:prstGeom prst="ellipse">
              <a:avLst/>
            </a:prstGeom>
            <a:noFill/>
            <a:ln w="19050" cap="flat" cmpd="sng">
              <a:solidFill>
                <a:srgbClr val="E4D1AD"/>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8"/>
            <p:cNvSpPr/>
            <p:nvPr/>
          </p:nvSpPr>
          <p:spPr>
            <a:xfrm>
              <a:off x="6946047" y="1681588"/>
              <a:ext cx="765000" cy="765000"/>
            </a:xfrm>
            <a:prstGeom prst="ellipse">
              <a:avLst/>
            </a:prstGeom>
            <a:solidFill>
              <a:srgbClr val="DFB0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 name="Google Shape;518;p38"/>
          <p:cNvSpPr txBox="1"/>
          <p:nvPr/>
        </p:nvSpPr>
        <p:spPr>
          <a:xfrm>
            <a:off x="6961197" y="1840288"/>
            <a:ext cx="734700" cy="447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500">
                <a:solidFill>
                  <a:srgbClr val="FCF8F4"/>
                </a:solidFill>
                <a:latin typeface="Pridi"/>
                <a:ea typeface="Pridi"/>
                <a:cs typeface="Pridi"/>
                <a:sym typeface="Pridi"/>
              </a:rPr>
              <a:t>04</a:t>
            </a:r>
            <a:endParaRPr sz="3500">
              <a:solidFill>
                <a:srgbClr val="FCF8F4"/>
              </a:solidFill>
              <a:latin typeface="Pridi"/>
              <a:ea typeface="Pridi"/>
              <a:cs typeface="Pridi"/>
              <a:sym typeface="Pridi"/>
            </a:endParaRPr>
          </a:p>
        </p:txBody>
      </p:sp>
      <p:cxnSp>
        <p:nvCxnSpPr>
          <p:cNvPr id="519" name="Google Shape;519;p38"/>
          <p:cNvCxnSpPr>
            <a:stCxn id="504" idx="4"/>
            <a:endCxn id="499" idx="0"/>
          </p:cNvCxnSpPr>
          <p:nvPr/>
        </p:nvCxnSpPr>
        <p:spPr>
          <a:xfrm>
            <a:off x="1579897" y="2464738"/>
            <a:ext cx="0" cy="590700"/>
          </a:xfrm>
          <a:prstGeom prst="straightConnector1">
            <a:avLst/>
          </a:prstGeom>
          <a:noFill/>
          <a:ln w="19050" cap="flat" cmpd="sng">
            <a:solidFill>
              <a:schemeClr val="accent2"/>
            </a:solidFill>
            <a:prstDash val="dash"/>
            <a:round/>
            <a:headEnd type="none" w="med" len="med"/>
            <a:tailEnd type="none" w="med" len="med"/>
          </a:ln>
        </p:spPr>
      </p:cxnSp>
      <p:cxnSp>
        <p:nvCxnSpPr>
          <p:cNvPr id="520" name="Google Shape;520;p38"/>
          <p:cNvCxnSpPr>
            <a:stCxn id="507" idx="4"/>
            <a:endCxn id="501" idx="0"/>
          </p:cNvCxnSpPr>
          <p:nvPr/>
        </p:nvCxnSpPr>
        <p:spPr>
          <a:xfrm>
            <a:off x="3508322" y="2464738"/>
            <a:ext cx="0" cy="590700"/>
          </a:xfrm>
          <a:prstGeom prst="straightConnector1">
            <a:avLst/>
          </a:prstGeom>
          <a:noFill/>
          <a:ln w="19050" cap="flat" cmpd="sng">
            <a:solidFill>
              <a:schemeClr val="accent2"/>
            </a:solidFill>
            <a:prstDash val="dash"/>
            <a:round/>
            <a:headEnd type="none" w="med" len="med"/>
            <a:tailEnd type="none" w="med" len="med"/>
          </a:ln>
        </p:spPr>
      </p:cxnSp>
      <p:cxnSp>
        <p:nvCxnSpPr>
          <p:cNvPr id="521" name="Google Shape;521;p38"/>
          <p:cNvCxnSpPr>
            <a:stCxn id="510" idx="4"/>
            <a:endCxn id="500" idx="0"/>
          </p:cNvCxnSpPr>
          <p:nvPr/>
        </p:nvCxnSpPr>
        <p:spPr>
          <a:xfrm>
            <a:off x="5436747" y="2464738"/>
            <a:ext cx="0" cy="590700"/>
          </a:xfrm>
          <a:prstGeom prst="straightConnector1">
            <a:avLst/>
          </a:prstGeom>
          <a:noFill/>
          <a:ln w="19050" cap="flat" cmpd="sng">
            <a:solidFill>
              <a:schemeClr val="accent2"/>
            </a:solidFill>
            <a:prstDash val="dash"/>
            <a:round/>
            <a:headEnd type="none" w="med" len="med"/>
            <a:tailEnd type="none" w="med" len="med"/>
          </a:ln>
        </p:spPr>
      </p:cxnSp>
      <p:cxnSp>
        <p:nvCxnSpPr>
          <p:cNvPr id="522" name="Google Shape;522;p38"/>
          <p:cNvCxnSpPr>
            <a:stCxn id="516" idx="4"/>
            <a:endCxn id="502" idx="0"/>
          </p:cNvCxnSpPr>
          <p:nvPr/>
        </p:nvCxnSpPr>
        <p:spPr>
          <a:xfrm>
            <a:off x="7328547" y="2464738"/>
            <a:ext cx="0" cy="590700"/>
          </a:xfrm>
          <a:prstGeom prst="straightConnector1">
            <a:avLst/>
          </a:prstGeom>
          <a:noFill/>
          <a:ln w="19050" cap="flat" cmpd="sng">
            <a:solidFill>
              <a:schemeClr val="accent2"/>
            </a:solidFill>
            <a:prstDash val="dash"/>
            <a:round/>
            <a:headEnd type="none" w="med" len="med"/>
            <a:tailEnd type="none" w="med" len="med"/>
          </a:ln>
        </p:spPr>
      </p:cxnSp>
      <p:cxnSp>
        <p:nvCxnSpPr>
          <p:cNvPr id="523" name="Google Shape;523;p38"/>
          <p:cNvCxnSpPr>
            <a:stCxn id="505" idx="6"/>
            <a:endCxn id="507" idx="2"/>
          </p:cNvCxnSpPr>
          <p:nvPr/>
        </p:nvCxnSpPr>
        <p:spPr>
          <a:xfrm>
            <a:off x="1962397" y="2064088"/>
            <a:ext cx="1145100" cy="0"/>
          </a:xfrm>
          <a:prstGeom prst="straightConnector1">
            <a:avLst/>
          </a:prstGeom>
          <a:noFill/>
          <a:ln w="19050" cap="flat" cmpd="sng">
            <a:solidFill>
              <a:schemeClr val="accent2"/>
            </a:solidFill>
            <a:prstDash val="dash"/>
            <a:round/>
            <a:headEnd type="none" w="med" len="med"/>
            <a:tailEnd type="none" w="med" len="med"/>
          </a:ln>
        </p:spPr>
      </p:cxnSp>
      <p:cxnSp>
        <p:nvCxnSpPr>
          <p:cNvPr id="524" name="Google Shape;524;p38"/>
          <p:cNvCxnSpPr>
            <a:stCxn id="507" idx="6"/>
            <a:endCxn id="510" idx="2"/>
          </p:cNvCxnSpPr>
          <p:nvPr/>
        </p:nvCxnSpPr>
        <p:spPr>
          <a:xfrm>
            <a:off x="3909122" y="2064088"/>
            <a:ext cx="1126800" cy="0"/>
          </a:xfrm>
          <a:prstGeom prst="straightConnector1">
            <a:avLst/>
          </a:prstGeom>
          <a:noFill/>
          <a:ln w="19050" cap="flat" cmpd="sng">
            <a:solidFill>
              <a:schemeClr val="accent2"/>
            </a:solidFill>
            <a:prstDash val="dash"/>
            <a:round/>
            <a:headEnd type="none" w="med" len="med"/>
            <a:tailEnd type="none" w="med" len="med"/>
          </a:ln>
        </p:spPr>
      </p:cxnSp>
      <p:cxnSp>
        <p:nvCxnSpPr>
          <p:cNvPr id="525" name="Google Shape;525;p38"/>
          <p:cNvCxnSpPr>
            <a:stCxn id="516" idx="2"/>
            <a:endCxn id="510" idx="6"/>
          </p:cNvCxnSpPr>
          <p:nvPr/>
        </p:nvCxnSpPr>
        <p:spPr>
          <a:xfrm rot="10800000">
            <a:off x="5837547" y="2064088"/>
            <a:ext cx="1090200" cy="0"/>
          </a:xfrm>
          <a:prstGeom prst="straightConnector1">
            <a:avLst/>
          </a:prstGeom>
          <a:noFill/>
          <a:ln w="19050" cap="flat" cmpd="sng">
            <a:solidFill>
              <a:schemeClr val="accent2"/>
            </a:solidFill>
            <a:prstDash val="dash"/>
            <a:round/>
            <a:headEnd type="none"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Organizational</a:t>
            </a:r>
            <a:r>
              <a:rPr lang="en">
                <a:solidFill>
                  <a:schemeClr val="accent1"/>
                </a:solidFill>
              </a:rPr>
              <a:t> chart</a:t>
            </a:r>
            <a:endParaRPr>
              <a:solidFill>
                <a:schemeClr val="accent1"/>
              </a:solidFill>
            </a:endParaRPr>
          </a:p>
        </p:txBody>
      </p:sp>
      <p:cxnSp>
        <p:nvCxnSpPr>
          <p:cNvPr id="531" name="Google Shape;531;p39"/>
          <p:cNvCxnSpPr>
            <a:stCxn id="532" idx="2"/>
            <a:endCxn id="533" idx="0"/>
          </p:cNvCxnSpPr>
          <p:nvPr/>
        </p:nvCxnSpPr>
        <p:spPr>
          <a:xfrm rot="-5400000" flipH="1">
            <a:off x="4327500" y="2019650"/>
            <a:ext cx="489600" cy="600"/>
          </a:xfrm>
          <a:prstGeom prst="bentConnector3">
            <a:avLst>
              <a:gd name="adj1" fmla="val 49997"/>
            </a:avLst>
          </a:prstGeom>
          <a:noFill/>
          <a:ln w="19050" cap="flat" cmpd="sng">
            <a:solidFill>
              <a:schemeClr val="accent2"/>
            </a:solidFill>
            <a:prstDash val="dash"/>
            <a:miter lim="8000"/>
            <a:headEnd type="none" w="sm" len="sm"/>
            <a:tailEnd type="none" w="sm" len="sm"/>
          </a:ln>
        </p:spPr>
      </p:cxnSp>
      <p:cxnSp>
        <p:nvCxnSpPr>
          <p:cNvPr id="534" name="Google Shape;534;p39"/>
          <p:cNvCxnSpPr>
            <a:stCxn id="535" idx="0"/>
            <a:endCxn id="532" idx="2"/>
          </p:cNvCxnSpPr>
          <p:nvPr/>
        </p:nvCxnSpPr>
        <p:spPr>
          <a:xfrm rot="-5400000">
            <a:off x="3175351" y="868225"/>
            <a:ext cx="489600" cy="2303400"/>
          </a:xfrm>
          <a:prstGeom prst="bentConnector3">
            <a:avLst>
              <a:gd name="adj1" fmla="val 49997"/>
            </a:avLst>
          </a:prstGeom>
          <a:noFill/>
          <a:ln w="19050" cap="flat" cmpd="sng">
            <a:solidFill>
              <a:schemeClr val="accent2"/>
            </a:solidFill>
            <a:prstDash val="dash"/>
            <a:miter lim="8000"/>
            <a:headEnd type="none" w="sm" len="sm"/>
            <a:tailEnd type="none" w="sm" len="sm"/>
          </a:ln>
        </p:spPr>
      </p:cxnSp>
      <p:cxnSp>
        <p:nvCxnSpPr>
          <p:cNvPr id="536" name="Google Shape;536;p39"/>
          <p:cNvCxnSpPr>
            <a:stCxn id="535" idx="2"/>
            <a:endCxn id="537" idx="1"/>
          </p:cNvCxnSpPr>
          <p:nvPr/>
        </p:nvCxnSpPr>
        <p:spPr>
          <a:xfrm rot="5400000">
            <a:off x="1334251" y="2981425"/>
            <a:ext cx="1280100" cy="588300"/>
          </a:xfrm>
          <a:prstGeom prst="bentConnector4">
            <a:avLst>
              <a:gd name="adj1" fmla="val 21305"/>
              <a:gd name="adj2" fmla="val 140486"/>
            </a:avLst>
          </a:prstGeom>
          <a:noFill/>
          <a:ln w="19050" cap="flat" cmpd="sng">
            <a:solidFill>
              <a:schemeClr val="accent2"/>
            </a:solidFill>
            <a:prstDash val="dash"/>
            <a:miter lim="8000"/>
            <a:headEnd type="none" w="sm" len="sm"/>
            <a:tailEnd type="none" w="sm" len="sm"/>
          </a:ln>
        </p:spPr>
      </p:cxnSp>
      <p:cxnSp>
        <p:nvCxnSpPr>
          <p:cNvPr id="538" name="Google Shape;538;p39"/>
          <p:cNvCxnSpPr>
            <a:stCxn id="533" idx="2"/>
            <a:endCxn id="539" idx="1"/>
          </p:cNvCxnSpPr>
          <p:nvPr/>
        </p:nvCxnSpPr>
        <p:spPr>
          <a:xfrm rot="5400000">
            <a:off x="3921300" y="2698225"/>
            <a:ext cx="713400" cy="588000"/>
          </a:xfrm>
          <a:prstGeom prst="bentConnector4">
            <a:avLst>
              <a:gd name="adj1" fmla="val 37008"/>
              <a:gd name="adj2" fmla="val 140497"/>
            </a:avLst>
          </a:prstGeom>
          <a:noFill/>
          <a:ln w="19050" cap="flat" cmpd="sng">
            <a:solidFill>
              <a:schemeClr val="accent2"/>
            </a:solidFill>
            <a:prstDash val="dash"/>
            <a:miter lim="8000"/>
            <a:headEnd type="none" w="sm" len="sm"/>
            <a:tailEnd type="none" w="sm" len="sm"/>
          </a:ln>
        </p:spPr>
      </p:cxnSp>
      <p:sp>
        <p:nvSpPr>
          <p:cNvPr id="532" name="Google Shape;532;p39"/>
          <p:cNvSpPr txBox="1"/>
          <p:nvPr/>
        </p:nvSpPr>
        <p:spPr>
          <a:xfrm>
            <a:off x="3899250" y="1404350"/>
            <a:ext cx="13455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2"/>
                </a:solidFill>
                <a:latin typeface="Pridi"/>
                <a:ea typeface="Pridi"/>
                <a:cs typeface="Pridi"/>
                <a:sym typeface="Pridi"/>
              </a:rPr>
              <a:t>Ceo</a:t>
            </a:r>
            <a:endParaRPr sz="2200">
              <a:solidFill>
                <a:schemeClr val="dk2"/>
              </a:solidFill>
              <a:latin typeface="Pridi"/>
              <a:ea typeface="Pridi"/>
              <a:cs typeface="Pridi"/>
              <a:sym typeface="Pridi"/>
            </a:endParaRPr>
          </a:p>
        </p:txBody>
      </p:sp>
      <p:sp>
        <p:nvSpPr>
          <p:cNvPr id="535" name="Google Shape;535;p39"/>
          <p:cNvSpPr txBox="1"/>
          <p:nvPr/>
        </p:nvSpPr>
        <p:spPr>
          <a:xfrm>
            <a:off x="1387201" y="2264725"/>
            <a:ext cx="17625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2"/>
                </a:solidFill>
                <a:latin typeface="Pridi"/>
                <a:ea typeface="Pridi"/>
                <a:cs typeface="Pridi"/>
                <a:sym typeface="Pridi"/>
              </a:rPr>
              <a:t>Marketing</a:t>
            </a:r>
            <a:endParaRPr sz="2200">
              <a:solidFill>
                <a:schemeClr val="dk2"/>
              </a:solidFill>
              <a:latin typeface="Pridi"/>
              <a:ea typeface="Pridi"/>
              <a:cs typeface="Pridi"/>
              <a:sym typeface="Pridi"/>
            </a:endParaRPr>
          </a:p>
        </p:txBody>
      </p:sp>
      <p:sp>
        <p:nvSpPr>
          <p:cNvPr id="533" name="Google Shape;533;p39"/>
          <p:cNvSpPr txBox="1"/>
          <p:nvPr/>
        </p:nvSpPr>
        <p:spPr>
          <a:xfrm>
            <a:off x="3690750" y="2264725"/>
            <a:ext cx="17625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2"/>
                </a:solidFill>
                <a:latin typeface="Pridi"/>
                <a:ea typeface="Pridi"/>
                <a:cs typeface="Pridi"/>
                <a:sym typeface="Pridi"/>
              </a:rPr>
              <a:t>Sales</a:t>
            </a:r>
            <a:endParaRPr sz="2200">
              <a:solidFill>
                <a:schemeClr val="dk2"/>
              </a:solidFill>
              <a:latin typeface="Pridi"/>
              <a:ea typeface="Pridi"/>
              <a:cs typeface="Pridi"/>
              <a:sym typeface="Pridi"/>
            </a:endParaRPr>
          </a:p>
        </p:txBody>
      </p:sp>
      <p:sp>
        <p:nvSpPr>
          <p:cNvPr id="540" name="Google Shape;540;p39"/>
          <p:cNvSpPr txBox="1"/>
          <p:nvPr/>
        </p:nvSpPr>
        <p:spPr>
          <a:xfrm>
            <a:off x="3983996" y="3730125"/>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Sales rep 2</a:t>
            </a:r>
            <a:endParaRPr sz="1200">
              <a:solidFill>
                <a:schemeClr val="dk1"/>
              </a:solidFill>
              <a:latin typeface="Open Sans"/>
              <a:ea typeface="Open Sans"/>
              <a:cs typeface="Open Sans"/>
              <a:sym typeface="Open Sans"/>
            </a:endParaRPr>
          </a:p>
        </p:txBody>
      </p:sp>
      <p:sp>
        <p:nvSpPr>
          <p:cNvPr id="539" name="Google Shape;539;p39"/>
          <p:cNvSpPr txBox="1"/>
          <p:nvPr/>
        </p:nvSpPr>
        <p:spPr>
          <a:xfrm>
            <a:off x="3984002" y="3163550"/>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Sales rep 1</a:t>
            </a:r>
            <a:endParaRPr sz="1200">
              <a:solidFill>
                <a:schemeClr val="dk1"/>
              </a:solidFill>
              <a:latin typeface="Open Sans"/>
              <a:ea typeface="Open Sans"/>
              <a:cs typeface="Open Sans"/>
              <a:sym typeface="Open Sans"/>
            </a:endParaRPr>
          </a:p>
        </p:txBody>
      </p:sp>
      <p:sp>
        <p:nvSpPr>
          <p:cNvPr id="537" name="Google Shape;537;p39"/>
          <p:cNvSpPr txBox="1"/>
          <p:nvPr/>
        </p:nvSpPr>
        <p:spPr>
          <a:xfrm>
            <a:off x="1680098" y="3730125"/>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Marketing associate 2</a:t>
            </a:r>
            <a:endParaRPr sz="1200">
              <a:solidFill>
                <a:schemeClr val="dk1"/>
              </a:solidFill>
              <a:latin typeface="Open Sans"/>
              <a:ea typeface="Open Sans"/>
              <a:cs typeface="Open Sans"/>
              <a:sym typeface="Open Sans"/>
            </a:endParaRPr>
          </a:p>
        </p:txBody>
      </p:sp>
      <p:sp>
        <p:nvSpPr>
          <p:cNvPr id="541" name="Google Shape;541;p39"/>
          <p:cNvSpPr txBox="1"/>
          <p:nvPr/>
        </p:nvSpPr>
        <p:spPr>
          <a:xfrm>
            <a:off x="1680104" y="3163550"/>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Marketing associate 1</a:t>
            </a:r>
            <a:endParaRPr sz="1200">
              <a:solidFill>
                <a:schemeClr val="dk1"/>
              </a:solidFill>
              <a:latin typeface="Open Sans"/>
              <a:ea typeface="Open Sans"/>
              <a:cs typeface="Open Sans"/>
              <a:sym typeface="Open Sans"/>
            </a:endParaRPr>
          </a:p>
        </p:txBody>
      </p:sp>
      <p:sp>
        <p:nvSpPr>
          <p:cNvPr id="542" name="Google Shape;542;p39"/>
          <p:cNvSpPr txBox="1"/>
          <p:nvPr/>
        </p:nvSpPr>
        <p:spPr>
          <a:xfrm>
            <a:off x="6247739" y="2264725"/>
            <a:ext cx="17625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dk2"/>
                </a:solidFill>
                <a:latin typeface="Pridi"/>
                <a:ea typeface="Pridi"/>
                <a:cs typeface="Pridi"/>
                <a:sym typeface="Pridi"/>
              </a:rPr>
              <a:t>Creative</a:t>
            </a:r>
            <a:endParaRPr sz="2200">
              <a:solidFill>
                <a:schemeClr val="dk2"/>
              </a:solidFill>
              <a:latin typeface="Pridi"/>
              <a:ea typeface="Pridi"/>
              <a:cs typeface="Pridi"/>
              <a:sym typeface="Pridi"/>
            </a:endParaRPr>
          </a:p>
        </p:txBody>
      </p:sp>
      <p:cxnSp>
        <p:nvCxnSpPr>
          <p:cNvPr id="543" name="Google Shape;543;p39"/>
          <p:cNvCxnSpPr>
            <a:stCxn id="532" idx="2"/>
            <a:endCxn id="542" idx="0"/>
          </p:cNvCxnSpPr>
          <p:nvPr/>
        </p:nvCxnSpPr>
        <p:spPr>
          <a:xfrm rot="-5400000" flipH="1">
            <a:off x="5605650" y="741500"/>
            <a:ext cx="489600" cy="2556900"/>
          </a:xfrm>
          <a:prstGeom prst="bentConnector3">
            <a:avLst>
              <a:gd name="adj1" fmla="val 49997"/>
            </a:avLst>
          </a:prstGeom>
          <a:noFill/>
          <a:ln w="19050" cap="flat" cmpd="sng">
            <a:solidFill>
              <a:schemeClr val="accent2"/>
            </a:solidFill>
            <a:prstDash val="dash"/>
            <a:miter lim="8000"/>
            <a:headEnd type="none" w="sm" len="sm"/>
            <a:tailEnd type="none" w="sm" len="sm"/>
          </a:ln>
        </p:spPr>
      </p:cxnSp>
      <p:sp>
        <p:nvSpPr>
          <p:cNvPr id="544" name="Google Shape;544;p39"/>
          <p:cNvSpPr txBox="1"/>
          <p:nvPr/>
        </p:nvSpPr>
        <p:spPr>
          <a:xfrm>
            <a:off x="6540671" y="3730125"/>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Writer</a:t>
            </a:r>
            <a:endParaRPr sz="1200">
              <a:solidFill>
                <a:schemeClr val="dk1"/>
              </a:solidFill>
              <a:latin typeface="Open Sans"/>
              <a:ea typeface="Open Sans"/>
              <a:cs typeface="Open Sans"/>
              <a:sym typeface="Open Sans"/>
            </a:endParaRPr>
          </a:p>
        </p:txBody>
      </p:sp>
      <p:sp>
        <p:nvSpPr>
          <p:cNvPr id="545" name="Google Shape;545;p39"/>
          <p:cNvSpPr txBox="1"/>
          <p:nvPr/>
        </p:nvSpPr>
        <p:spPr>
          <a:xfrm>
            <a:off x="6540677" y="3163550"/>
            <a:ext cx="1176600" cy="37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Designer</a:t>
            </a:r>
            <a:endParaRPr sz="1200">
              <a:solidFill>
                <a:schemeClr val="dk1"/>
              </a:solidFill>
              <a:latin typeface="Open Sans"/>
              <a:ea typeface="Open Sans"/>
              <a:cs typeface="Open Sans"/>
              <a:sym typeface="Open Sans"/>
            </a:endParaRPr>
          </a:p>
        </p:txBody>
      </p:sp>
      <p:cxnSp>
        <p:nvCxnSpPr>
          <p:cNvPr id="546" name="Google Shape;546;p39"/>
          <p:cNvCxnSpPr>
            <a:stCxn id="533" idx="2"/>
            <a:endCxn id="540" idx="1"/>
          </p:cNvCxnSpPr>
          <p:nvPr/>
        </p:nvCxnSpPr>
        <p:spPr>
          <a:xfrm rot="5400000">
            <a:off x="3637950" y="2981575"/>
            <a:ext cx="1280100" cy="588000"/>
          </a:xfrm>
          <a:prstGeom prst="bentConnector4">
            <a:avLst>
              <a:gd name="adj1" fmla="val 21305"/>
              <a:gd name="adj2" fmla="val 140498"/>
            </a:avLst>
          </a:prstGeom>
          <a:noFill/>
          <a:ln w="19050" cap="flat" cmpd="sng">
            <a:solidFill>
              <a:schemeClr val="accent2"/>
            </a:solidFill>
            <a:prstDash val="dash"/>
            <a:miter lim="8000"/>
            <a:headEnd type="none" w="sm" len="sm"/>
            <a:tailEnd type="none" w="sm" len="sm"/>
          </a:ln>
        </p:spPr>
      </p:cxnSp>
      <p:cxnSp>
        <p:nvCxnSpPr>
          <p:cNvPr id="547" name="Google Shape;547;p39"/>
          <p:cNvCxnSpPr>
            <a:stCxn id="535" idx="2"/>
            <a:endCxn id="541" idx="1"/>
          </p:cNvCxnSpPr>
          <p:nvPr/>
        </p:nvCxnSpPr>
        <p:spPr>
          <a:xfrm rot="5400000">
            <a:off x="1617601" y="2698075"/>
            <a:ext cx="713400" cy="588300"/>
          </a:xfrm>
          <a:prstGeom prst="bentConnector4">
            <a:avLst>
              <a:gd name="adj1" fmla="val 37008"/>
              <a:gd name="adj2" fmla="val 140485"/>
            </a:avLst>
          </a:prstGeom>
          <a:noFill/>
          <a:ln w="19050" cap="flat" cmpd="sng">
            <a:solidFill>
              <a:schemeClr val="accent2"/>
            </a:solidFill>
            <a:prstDash val="dash"/>
            <a:miter lim="8000"/>
            <a:headEnd type="none" w="sm" len="sm"/>
            <a:tailEnd type="none" w="sm" len="sm"/>
          </a:ln>
        </p:spPr>
      </p:cxnSp>
      <p:cxnSp>
        <p:nvCxnSpPr>
          <p:cNvPr id="548" name="Google Shape;548;p39"/>
          <p:cNvCxnSpPr>
            <a:stCxn id="542" idx="2"/>
            <a:endCxn id="545" idx="1"/>
          </p:cNvCxnSpPr>
          <p:nvPr/>
        </p:nvCxnSpPr>
        <p:spPr>
          <a:xfrm rot="5400000">
            <a:off x="6478139" y="2698075"/>
            <a:ext cx="713400" cy="588300"/>
          </a:xfrm>
          <a:prstGeom prst="bentConnector4">
            <a:avLst>
              <a:gd name="adj1" fmla="val 37008"/>
              <a:gd name="adj2" fmla="val 140479"/>
            </a:avLst>
          </a:prstGeom>
          <a:noFill/>
          <a:ln w="19050" cap="flat" cmpd="sng">
            <a:solidFill>
              <a:schemeClr val="accent2"/>
            </a:solidFill>
            <a:prstDash val="dash"/>
            <a:miter lim="8000"/>
            <a:headEnd type="none" w="sm" len="sm"/>
            <a:tailEnd type="none" w="sm" len="sm"/>
          </a:ln>
        </p:spPr>
      </p:cxnSp>
      <p:cxnSp>
        <p:nvCxnSpPr>
          <p:cNvPr id="549" name="Google Shape;549;p39"/>
          <p:cNvCxnSpPr>
            <a:stCxn id="542" idx="2"/>
            <a:endCxn id="544" idx="1"/>
          </p:cNvCxnSpPr>
          <p:nvPr/>
        </p:nvCxnSpPr>
        <p:spPr>
          <a:xfrm rot="5400000">
            <a:off x="6194789" y="2981425"/>
            <a:ext cx="1280100" cy="588300"/>
          </a:xfrm>
          <a:prstGeom prst="bentConnector4">
            <a:avLst>
              <a:gd name="adj1" fmla="val 21305"/>
              <a:gd name="adj2" fmla="val 140480"/>
            </a:avLst>
          </a:prstGeom>
          <a:noFill/>
          <a:ln w="19050" cap="flat" cmpd="sng">
            <a:solidFill>
              <a:schemeClr val="accent2"/>
            </a:solidFill>
            <a:prstDash val="dash"/>
            <a:miter lim="8000"/>
            <a:headEnd type="none" w="sm" len="sm"/>
            <a:tailEnd type="none" w="sm" len="sm"/>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sp>
        <p:nvSpPr>
          <p:cNvPr id="554" name="Google Shape;554;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Market size</a:t>
            </a:r>
            <a:r>
              <a:rPr lang="en"/>
              <a:t> </a:t>
            </a:r>
            <a:r>
              <a:rPr lang="en">
                <a:solidFill>
                  <a:schemeClr val="accent1"/>
                </a:solidFill>
              </a:rPr>
              <a:t>overview</a:t>
            </a:r>
            <a:endParaRPr>
              <a:solidFill>
                <a:schemeClr val="accent1"/>
              </a:solidFill>
            </a:endParaRPr>
          </a:p>
        </p:txBody>
      </p:sp>
      <p:sp>
        <p:nvSpPr>
          <p:cNvPr id="555" name="Google Shape;555;p40"/>
          <p:cNvSpPr/>
          <p:nvPr/>
        </p:nvSpPr>
        <p:spPr>
          <a:xfrm>
            <a:off x="4979325" y="1126075"/>
            <a:ext cx="3249300" cy="3249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0"/>
          <p:cNvSpPr/>
          <p:nvPr/>
        </p:nvSpPr>
        <p:spPr>
          <a:xfrm>
            <a:off x="5256375" y="1680150"/>
            <a:ext cx="2695200" cy="2695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0"/>
          <p:cNvSpPr/>
          <p:nvPr/>
        </p:nvSpPr>
        <p:spPr>
          <a:xfrm>
            <a:off x="5789025" y="2745525"/>
            <a:ext cx="1629900" cy="1629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0"/>
          <p:cNvSpPr txBox="1"/>
          <p:nvPr/>
        </p:nvSpPr>
        <p:spPr>
          <a:xfrm>
            <a:off x="5931850" y="1117150"/>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lt1"/>
                </a:solidFill>
                <a:latin typeface="Pridi"/>
                <a:ea typeface="Pridi"/>
                <a:cs typeface="Pridi"/>
                <a:sym typeface="Pridi"/>
              </a:rPr>
              <a:t>$100M</a:t>
            </a:r>
            <a:endParaRPr sz="2200">
              <a:solidFill>
                <a:schemeClr val="lt1"/>
              </a:solidFill>
              <a:latin typeface="Pridi"/>
              <a:ea typeface="Pridi"/>
              <a:cs typeface="Pridi"/>
              <a:sym typeface="Pridi"/>
            </a:endParaRPr>
          </a:p>
        </p:txBody>
      </p:sp>
      <p:sp>
        <p:nvSpPr>
          <p:cNvPr id="559" name="Google Shape;559;p40"/>
          <p:cNvSpPr txBox="1"/>
          <p:nvPr/>
        </p:nvSpPr>
        <p:spPr>
          <a:xfrm>
            <a:off x="5931850" y="19992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Pridi"/>
                <a:ea typeface="Pridi"/>
                <a:cs typeface="Pridi"/>
                <a:sym typeface="Pridi"/>
              </a:rPr>
              <a:t>$20M</a:t>
            </a:r>
            <a:endParaRPr sz="2200">
              <a:solidFill>
                <a:schemeClr val="dk1"/>
              </a:solidFill>
              <a:latin typeface="Pridi"/>
              <a:ea typeface="Pridi"/>
              <a:cs typeface="Pridi"/>
              <a:sym typeface="Pridi"/>
            </a:endParaRPr>
          </a:p>
        </p:txBody>
      </p:sp>
      <p:sp>
        <p:nvSpPr>
          <p:cNvPr id="560" name="Google Shape;560;p40"/>
          <p:cNvSpPr txBox="1"/>
          <p:nvPr/>
        </p:nvSpPr>
        <p:spPr>
          <a:xfrm>
            <a:off x="5931850" y="3389275"/>
            <a:ext cx="1269900" cy="55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200">
                <a:solidFill>
                  <a:schemeClr val="dk1"/>
                </a:solidFill>
                <a:latin typeface="Pridi"/>
                <a:ea typeface="Pridi"/>
                <a:cs typeface="Pridi"/>
                <a:sym typeface="Pridi"/>
              </a:rPr>
              <a:t>$5M</a:t>
            </a:r>
            <a:endParaRPr sz="2200">
              <a:solidFill>
                <a:schemeClr val="dk1"/>
              </a:solidFill>
              <a:latin typeface="Pridi"/>
              <a:ea typeface="Pridi"/>
              <a:cs typeface="Pridi"/>
              <a:sym typeface="Pridi"/>
            </a:endParaRPr>
          </a:p>
        </p:txBody>
      </p:sp>
      <p:sp>
        <p:nvSpPr>
          <p:cNvPr id="561" name="Google Shape;561;p40"/>
          <p:cNvSpPr txBox="1"/>
          <p:nvPr/>
        </p:nvSpPr>
        <p:spPr>
          <a:xfrm>
            <a:off x="1220075" y="1116192"/>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2"/>
                </a:solidFill>
                <a:latin typeface="Pridi"/>
                <a:ea typeface="Pridi"/>
                <a:cs typeface="Pridi"/>
                <a:sym typeface="Pridi"/>
              </a:rPr>
              <a:t>Outer circle</a:t>
            </a:r>
            <a:endParaRPr sz="2200">
              <a:solidFill>
                <a:schemeClr val="dk2"/>
              </a:solidFill>
              <a:latin typeface="Pridi"/>
              <a:ea typeface="Pridi"/>
              <a:cs typeface="Pridi"/>
              <a:sym typeface="Pridi"/>
            </a:endParaRPr>
          </a:p>
        </p:txBody>
      </p:sp>
      <p:sp>
        <p:nvSpPr>
          <p:cNvPr id="562" name="Google Shape;562;p40"/>
          <p:cNvSpPr txBox="1"/>
          <p:nvPr/>
        </p:nvSpPr>
        <p:spPr>
          <a:xfrm>
            <a:off x="1220075" y="1411445"/>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rgbClr val="191919"/>
                </a:solidFill>
                <a:latin typeface="Open Sans"/>
                <a:ea typeface="Open Sans"/>
                <a:cs typeface="Open Sans"/>
                <a:sym typeface="Open Sans"/>
              </a:rPr>
              <a:t>Include the total size of the market, which represents the entire potential customer base for the product or service</a:t>
            </a:r>
            <a:endParaRPr sz="1200">
              <a:solidFill>
                <a:srgbClr val="191919"/>
              </a:solidFill>
              <a:latin typeface="Open Sans"/>
              <a:ea typeface="Open Sans"/>
              <a:cs typeface="Open Sans"/>
              <a:sym typeface="Open Sans"/>
            </a:endParaRPr>
          </a:p>
        </p:txBody>
      </p:sp>
      <p:sp>
        <p:nvSpPr>
          <p:cNvPr id="563" name="Google Shape;563;p40"/>
          <p:cNvSpPr txBox="1"/>
          <p:nvPr/>
        </p:nvSpPr>
        <p:spPr>
          <a:xfrm>
            <a:off x="1220075" y="2295409"/>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2"/>
                </a:solidFill>
                <a:latin typeface="Pridi"/>
                <a:ea typeface="Pridi"/>
                <a:cs typeface="Pridi"/>
                <a:sym typeface="Pridi"/>
              </a:rPr>
              <a:t>Middle circle</a:t>
            </a:r>
            <a:endParaRPr sz="2200">
              <a:solidFill>
                <a:schemeClr val="dk2"/>
              </a:solidFill>
              <a:latin typeface="Pridi"/>
              <a:ea typeface="Pridi"/>
              <a:cs typeface="Pridi"/>
              <a:sym typeface="Pridi"/>
            </a:endParaRPr>
          </a:p>
        </p:txBody>
      </p:sp>
      <p:sp>
        <p:nvSpPr>
          <p:cNvPr id="564" name="Google Shape;564;p40"/>
          <p:cNvSpPr txBox="1"/>
          <p:nvPr/>
        </p:nvSpPr>
        <p:spPr>
          <a:xfrm>
            <a:off x="1220075" y="2590639"/>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rgbClr val="191919"/>
                </a:solidFill>
                <a:latin typeface="Open Sans"/>
                <a:ea typeface="Open Sans"/>
                <a:cs typeface="Open Sans"/>
                <a:sym typeface="Open Sans"/>
              </a:rPr>
              <a:t>Identify the target market for the product or service, which may be a subset of the total market. This could be based on factors such as demographics, geography, or specific needs</a:t>
            </a:r>
            <a:endParaRPr sz="1200">
              <a:solidFill>
                <a:srgbClr val="191919"/>
              </a:solidFill>
              <a:latin typeface="Open Sans"/>
              <a:ea typeface="Open Sans"/>
              <a:cs typeface="Open Sans"/>
              <a:sym typeface="Open Sans"/>
            </a:endParaRPr>
          </a:p>
        </p:txBody>
      </p:sp>
      <p:sp>
        <p:nvSpPr>
          <p:cNvPr id="565" name="Google Shape;565;p40"/>
          <p:cNvSpPr txBox="1"/>
          <p:nvPr/>
        </p:nvSpPr>
        <p:spPr>
          <a:xfrm>
            <a:off x="1220075" y="3474627"/>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200">
                <a:solidFill>
                  <a:schemeClr val="dk2"/>
                </a:solidFill>
                <a:latin typeface="Pridi"/>
                <a:ea typeface="Pridi"/>
                <a:cs typeface="Pridi"/>
                <a:sym typeface="Pridi"/>
              </a:rPr>
              <a:t>Inner circle</a:t>
            </a:r>
            <a:endParaRPr sz="2200">
              <a:solidFill>
                <a:schemeClr val="dk2"/>
              </a:solidFill>
              <a:latin typeface="Pridi"/>
              <a:ea typeface="Pridi"/>
              <a:cs typeface="Pridi"/>
              <a:sym typeface="Pridi"/>
            </a:endParaRPr>
          </a:p>
        </p:txBody>
      </p:sp>
      <p:sp>
        <p:nvSpPr>
          <p:cNvPr id="566" name="Google Shape;566;p40"/>
          <p:cNvSpPr txBox="1"/>
          <p:nvPr/>
        </p:nvSpPr>
        <p:spPr>
          <a:xfrm>
            <a:off x="1220075" y="3769867"/>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n" sz="1200">
                <a:solidFill>
                  <a:srgbClr val="191919"/>
                </a:solidFill>
                <a:latin typeface="Open Sans"/>
                <a:ea typeface="Open Sans"/>
                <a:cs typeface="Open Sans"/>
                <a:sym typeface="Open Sans"/>
              </a:rPr>
              <a:t>Indicate the current market size, which represents the portion of the target market that the company has successfully captured</a:t>
            </a:r>
            <a:endParaRPr sz="1200">
              <a:solidFill>
                <a:srgbClr val="191919"/>
              </a:solidFill>
              <a:latin typeface="Open Sans"/>
              <a:ea typeface="Open Sans"/>
              <a:cs typeface="Open Sans"/>
              <a:sym typeface="Open Sans"/>
            </a:endParaRPr>
          </a:p>
        </p:txBody>
      </p:sp>
      <p:grpSp>
        <p:nvGrpSpPr>
          <p:cNvPr id="567" name="Google Shape;567;p40"/>
          <p:cNvGrpSpPr/>
          <p:nvPr/>
        </p:nvGrpSpPr>
        <p:grpSpPr>
          <a:xfrm>
            <a:off x="821924" y="1116524"/>
            <a:ext cx="384000" cy="383700"/>
            <a:chOff x="821924" y="1497524"/>
            <a:chExt cx="384000" cy="383700"/>
          </a:xfrm>
        </p:grpSpPr>
        <p:sp>
          <p:nvSpPr>
            <p:cNvPr id="568" name="Google Shape;568;p40"/>
            <p:cNvSpPr/>
            <p:nvPr/>
          </p:nvSpPr>
          <p:spPr>
            <a:xfrm>
              <a:off x="821924" y="1497524"/>
              <a:ext cx="384000" cy="383700"/>
            </a:xfrm>
            <a:prstGeom prst="ellipse">
              <a:avLst/>
            </a:prstGeom>
            <a:noFill/>
            <a:ln w="19050" cap="flat" cmpd="sng">
              <a:solidFill>
                <a:schemeClr val="l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a:off x="830624" y="1506219"/>
              <a:ext cx="366600" cy="3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 name="Google Shape;570;p40"/>
          <p:cNvGrpSpPr/>
          <p:nvPr/>
        </p:nvGrpSpPr>
        <p:grpSpPr>
          <a:xfrm>
            <a:off x="821924" y="2291987"/>
            <a:ext cx="384000" cy="383700"/>
            <a:chOff x="821924" y="2672987"/>
            <a:chExt cx="384000" cy="383700"/>
          </a:xfrm>
        </p:grpSpPr>
        <p:sp>
          <p:nvSpPr>
            <p:cNvPr id="571" name="Google Shape;571;p40"/>
            <p:cNvSpPr/>
            <p:nvPr/>
          </p:nvSpPr>
          <p:spPr>
            <a:xfrm>
              <a:off x="821924" y="2672987"/>
              <a:ext cx="384000" cy="383700"/>
            </a:xfrm>
            <a:prstGeom prst="ellipse">
              <a:avLst/>
            </a:prstGeom>
            <a:noFill/>
            <a:ln w="19050" cap="flat" cmpd="sng">
              <a:solidFill>
                <a:schemeClr val="l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830624" y="2681681"/>
              <a:ext cx="366600" cy="36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 name="Google Shape;573;p40"/>
          <p:cNvGrpSpPr/>
          <p:nvPr/>
        </p:nvGrpSpPr>
        <p:grpSpPr>
          <a:xfrm>
            <a:off x="821924" y="3458737"/>
            <a:ext cx="384000" cy="383700"/>
            <a:chOff x="821924" y="3839737"/>
            <a:chExt cx="384000" cy="383700"/>
          </a:xfrm>
        </p:grpSpPr>
        <p:sp>
          <p:nvSpPr>
            <p:cNvPr id="574" name="Google Shape;574;p40"/>
            <p:cNvSpPr/>
            <p:nvPr/>
          </p:nvSpPr>
          <p:spPr>
            <a:xfrm>
              <a:off x="821924" y="3839737"/>
              <a:ext cx="384000" cy="383700"/>
            </a:xfrm>
            <a:prstGeom prst="ellipse">
              <a:avLst/>
            </a:prstGeom>
            <a:noFill/>
            <a:ln w="19050" cap="flat" cmpd="sng">
              <a:solidFill>
                <a:schemeClr val="l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0"/>
            <p:cNvSpPr/>
            <p:nvPr/>
          </p:nvSpPr>
          <p:spPr>
            <a:xfrm>
              <a:off x="830624" y="3848431"/>
              <a:ext cx="366600" cy="3666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580" name="Google Shape;580;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Roadmap</a:t>
            </a:r>
            <a:r>
              <a:rPr lang="en">
                <a:solidFill>
                  <a:schemeClr val="accent1"/>
                </a:solidFill>
              </a:rPr>
              <a:t> infographic</a:t>
            </a:r>
            <a:endParaRPr>
              <a:solidFill>
                <a:schemeClr val="accent1"/>
              </a:solidFill>
            </a:endParaRPr>
          </a:p>
        </p:txBody>
      </p:sp>
      <p:graphicFrame>
        <p:nvGraphicFramePr>
          <p:cNvPr id="581" name="Google Shape;581;p41"/>
          <p:cNvGraphicFramePr/>
          <p:nvPr/>
        </p:nvGraphicFramePr>
        <p:xfrm>
          <a:off x="726875" y="1224388"/>
          <a:ext cx="3000000" cy="3000000"/>
        </p:xfrm>
        <a:graphic>
          <a:graphicData uri="http://schemas.openxmlformats.org/drawingml/2006/table">
            <a:tbl>
              <a:tblPr>
                <a:noFill/>
                <a:tableStyleId>{CADDFDF8-C2F4-4F45-9B1A-FE980A52F3DD}</a:tableStyleId>
              </a:tblPr>
              <a:tblGrid>
                <a:gridCol w="1649150">
                  <a:extLst>
                    <a:ext uri="{9D8B030D-6E8A-4147-A177-3AD203B41FA5}">
                      <a16:colId xmlns:a16="http://schemas.microsoft.com/office/drawing/2014/main" val="20000"/>
                    </a:ext>
                  </a:extLst>
                </a:gridCol>
                <a:gridCol w="2674650">
                  <a:extLst>
                    <a:ext uri="{9D8B030D-6E8A-4147-A177-3AD203B41FA5}">
                      <a16:colId xmlns:a16="http://schemas.microsoft.com/office/drawing/2014/main" val="20001"/>
                    </a:ext>
                  </a:extLst>
                </a:gridCol>
                <a:gridCol w="417175">
                  <a:extLst>
                    <a:ext uri="{9D8B030D-6E8A-4147-A177-3AD203B41FA5}">
                      <a16:colId xmlns:a16="http://schemas.microsoft.com/office/drawing/2014/main" val="20002"/>
                    </a:ext>
                  </a:extLst>
                </a:gridCol>
                <a:gridCol w="417175">
                  <a:extLst>
                    <a:ext uri="{9D8B030D-6E8A-4147-A177-3AD203B41FA5}">
                      <a16:colId xmlns:a16="http://schemas.microsoft.com/office/drawing/2014/main" val="20003"/>
                    </a:ext>
                  </a:extLst>
                </a:gridCol>
                <a:gridCol w="417175">
                  <a:extLst>
                    <a:ext uri="{9D8B030D-6E8A-4147-A177-3AD203B41FA5}">
                      <a16:colId xmlns:a16="http://schemas.microsoft.com/office/drawing/2014/main" val="20004"/>
                    </a:ext>
                  </a:extLst>
                </a:gridCol>
                <a:gridCol w="417175">
                  <a:extLst>
                    <a:ext uri="{9D8B030D-6E8A-4147-A177-3AD203B41FA5}">
                      <a16:colId xmlns:a16="http://schemas.microsoft.com/office/drawing/2014/main" val="20005"/>
                    </a:ext>
                  </a:extLst>
                </a:gridCol>
                <a:gridCol w="417175">
                  <a:extLst>
                    <a:ext uri="{9D8B030D-6E8A-4147-A177-3AD203B41FA5}">
                      <a16:colId xmlns:a16="http://schemas.microsoft.com/office/drawing/2014/main" val="20006"/>
                    </a:ext>
                  </a:extLst>
                </a:gridCol>
                <a:gridCol w="417175">
                  <a:extLst>
                    <a:ext uri="{9D8B030D-6E8A-4147-A177-3AD203B41FA5}">
                      <a16:colId xmlns:a16="http://schemas.microsoft.com/office/drawing/2014/main" val="20007"/>
                    </a:ext>
                  </a:extLst>
                </a:gridCol>
                <a:gridCol w="417175">
                  <a:extLst>
                    <a:ext uri="{9D8B030D-6E8A-4147-A177-3AD203B41FA5}">
                      <a16:colId xmlns:a16="http://schemas.microsoft.com/office/drawing/2014/main" val="20008"/>
                    </a:ext>
                  </a:extLst>
                </a:gridCol>
                <a:gridCol w="417175">
                  <a:extLst>
                    <a:ext uri="{9D8B030D-6E8A-4147-A177-3AD203B41FA5}">
                      <a16:colId xmlns:a16="http://schemas.microsoft.com/office/drawing/2014/main" val="20009"/>
                    </a:ext>
                  </a:extLst>
                </a:gridCol>
              </a:tblGrid>
              <a:tr h="441850">
                <a:tc>
                  <a:txBody>
                    <a:bodyPr/>
                    <a:lstStyle/>
                    <a:p>
                      <a:pPr marL="0" lvl="0" indent="0" algn="ctr" rtl="0">
                        <a:spcBef>
                          <a:spcPts val="0"/>
                        </a:spcBef>
                        <a:spcAft>
                          <a:spcPts val="0"/>
                        </a:spcAft>
                        <a:buNone/>
                      </a:pPr>
                      <a:r>
                        <a:rPr lang="en" sz="1800">
                          <a:solidFill>
                            <a:schemeClr val="dk2"/>
                          </a:solidFill>
                          <a:latin typeface="Pridi"/>
                          <a:ea typeface="Pridi"/>
                          <a:cs typeface="Pridi"/>
                          <a:sym typeface="Pridi"/>
                        </a:rPr>
                        <a:t>Initiative</a:t>
                      </a:r>
                      <a:endParaRPr sz="1800">
                        <a:solidFill>
                          <a:schemeClr val="dk2"/>
                        </a:solidFill>
                        <a:latin typeface="Pridi"/>
                        <a:ea typeface="Pridi"/>
                        <a:cs typeface="Pridi"/>
                        <a:sym typeface="Pridi"/>
                      </a:endParaRPr>
                    </a:p>
                  </a:txBody>
                  <a:tcPr marL="91425" marR="91425" marT="68575" marB="68575"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dk2"/>
                          </a:solidFill>
                          <a:latin typeface="Pridi"/>
                          <a:ea typeface="Pridi"/>
                          <a:cs typeface="Pridi"/>
                          <a:sym typeface="Pridi"/>
                        </a:rPr>
                        <a:t>Objective</a:t>
                      </a:r>
                      <a:endParaRPr sz="1800">
                        <a:solidFill>
                          <a:schemeClr val="dk2"/>
                        </a:solidFill>
                        <a:latin typeface="Pridi"/>
                        <a:ea typeface="Pridi"/>
                        <a:cs typeface="Pridi"/>
                        <a:sym typeface="Pridi"/>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dk2"/>
                          </a:solidFill>
                          <a:latin typeface="Pridi"/>
                          <a:ea typeface="Pridi"/>
                          <a:cs typeface="Pridi"/>
                          <a:sym typeface="Pridi"/>
                        </a:rPr>
                        <a:t>Jan</a:t>
                      </a:r>
                      <a:endParaRPr sz="1800">
                        <a:solidFill>
                          <a:schemeClr val="dk2"/>
                        </a:solidFill>
                        <a:latin typeface="Pridi"/>
                        <a:ea typeface="Pridi"/>
                        <a:cs typeface="Pridi"/>
                        <a:sym typeface="Pridi"/>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dk2"/>
                          </a:solidFill>
                          <a:latin typeface="Pridi"/>
                          <a:ea typeface="Pridi"/>
                          <a:cs typeface="Pridi"/>
                          <a:sym typeface="Pridi"/>
                        </a:rPr>
                        <a:t>Feb</a:t>
                      </a:r>
                      <a:endParaRPr sz="1800">
                        <a:solidFill>
                          <a:schemeClr val="dk2"/>
                        </a:solidFill>
                        <a:latin typeface="Pridi"/>
                        <a:ea typeface="Pridi"/>
                        <a:cs typeface="Pridi"/>
                        <a:sym typeface="Pridi"/>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dk2"/>
                          </a:solidFill>
                          <a:latin typeface="Pridi"/>
                          <a:ea typeface="Pridi"/>
                          <a:cs typeface="Pridi"/>
                          <a:sym typeface="Pridi"/>
                        </a:rPr>
                        <a:t>Mar</a:t>
                      </a:r>
                      <a:endParaRPr sz="1800">
                        <a:solidFill>
                          <a:schemeClr val="dk2"/>
                        </a:solidFill>
                        <a:latin typeface="Pridi"/>
                        <a:ea typeface="Pridi"/>
                        <a:cs typeface="Pridi"/>
                        <a:sym typeface="Pridi"/>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SzPts val="1100"/>
                        <a:buFont typeface="Arial"/>
                        <a:buNone/>
                      </a:pPr>
                      <a:r>
                        <a:rPr lang="en" sz="1800">
                          <a:solidFill>
                            <a:schemeClr val="dk2"/>
                          </a:solidFill>
                          <a:latin typeface="Pridi"/>
                          <a:ea typeface="Pridi"/>
                          <a:cs typeface="Pridi"/>
                          <a:sym typeface="Pridi"/>
                        </a:rPr>
                        <a:t>Apr</a:t>
                      </a:r>
                      <a:endParaRPr sz="1800">
                        <a:solidFill>
                          <a:schemeClr val="dk2"/>
                        </a:solidFill>
                        <a:latin typeface="Pridi"/>
                        <a:ea typeface="Pridi"/>
                        <a:cs typeface="Pridi"/>
                        <a:sym typeface="Pridi"/>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dk2"/>
                          </a:solidFill>
                          <a:latin typeface="Pridi"/>
                          <a:ea typeface="Pridi"/>
                          <a:cs typeface="Pridi"/>
                          <a:sym typeface="Pridi"/>
                        </a:rPr>
                        <a:t>May</a:t>
                      </a:r>
                      <a:endParaRPr sz="1800">
                        <a:solidFill>
                          <a:schemeClr val="dk2"/>
                        </a:solidFill>
                        <a:latin typeface="Pridi"/>
                        <a:ea typeface="Pridi"/>
                        <a:cs typeface="Pridi"/>
                        <a:sym typeface="Pridi"/>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dk2"/>
                          </a:solidFill>
                          <a:latin typeface="Pridi"/>
                          <a:ea typeface="Pridi"/>
                          <a:cs typeface="Pridi"/>
                          <a:sym typeface="Pridi"/>
                        </a:rPr>
                        <a:t>Jun</a:t>
                      </a:r>
                      <a:endParaRPr sz="1800">
                        <a:solidFill>
                          <a:schemeClr val="dk2"/>
                        </a:solidFill>
                        <a:latin typeface="Pridi"/>
                        <a:ea typeface="Pridi"/>
                        <a:cs typeface="Pridi"/>
                        <a:sym typeface="Pridi"/>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dk2"/>
                          </a:solidFill>
                          <a:latin typeface="Pridi"/>
                          <a:ea typeface="Pridi"/>
                          <a:cs typeface="Pridi"/>
                          <a:sym typeface="Pridi"/>
                        </a:rPr>
                        <a:t>Jul</a:t>
                      </a:r>
                      <a:endParaRPr sz="1800">
                        <a:solidFill>
                          <a:schemeClr val="dk2"/>
                        </a:solidFill>
                        <a:latin typeface="Pridi"/>
                        <a:ea typeface="Pridi"/>
                        <a:cs typeface="Pridi"/>
                        <a:sym typeface="Pridi"/>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ctr" rtl="0">
                        <a:spcBef>
                          <a:spcPts val="0"/>
                        </a:spcBef>
                        <a:spcAft>
                          <a:spcPts val="0"/>
                        </a:spcAft>
                        <a:buNone/>
                      </a:pPr>
                      <a:r>
                        <a:rPr lang="en" sz="1800">
                          <a:solidFill>
                            <a:schemeClr val="dk2"/>
                          </a:solidFill>
                          <a:latin typeface="Pridi"/>
                          <a:ea typeface="Pridi"/>
                          <a:cs typeface="Pridi"/>
                          <a:sym typeface="Pridi"/>
                        </a:rPr>
                        <a:t>Aug</a:t>
                      </a:r>
                      <a:endParaRPr sz="1800">
                        <a:solidFill>
                          <a:schemeClr val="dk2"/>
                        </a:solidFill>
                        <a:latin typeface="Pridi"/>
                        <a:ea typeface="Pridi"/>
                        <a:cs typeface="Pridi"/>
                        <a:sym typeface="Pridi"/>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9525" cap="flat" cmpd="sng">
                      <a:solidFill>
                        <a:srgbClr val="595959">
                          <a:alpha val="0"/>
                        </a:srgb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rgbClr val="191919"/>
                          </a:solidFill>
                          <a:latin typeface="Open Sans"/>
                          <a:ea typeface="Open Sans"/>
                          <a:cs typeface="Open Sans"/>
                          <a:sym typeface="Open Sans"/>
                        </a:rPr>
                        <a:t>Understanding</a:t>
                      </a:r>
                      <a:endParaRPr sz="1000">
                        <a:solidFill>
                          <a:srgbClr val="191919"/>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000">
                          <a:latin typeface="Open Sans"/>
                          <a:ea typeface="Open Sans"/>
                          <a:cs typeface="Open Sans"/>
                          <a:sym typeface="Open Sans"/>
                        </a:rPr>
                        <a:t>Analyze and understand the needs of your target audience</a:t>
                      </a:r>
                      <a:endParaRPr sz="1000">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latin typeface="Open Sans"/>
                          <a:ea typeface="Open Sans"/>
                          <a:cs typeface="Open Sans"/>
                          <a:sym typeface="Open Sans"/>
                        </a:rPr>
                        <a:t>Conduct research</a:t>
                      </a:r>
                      <a:endParaRPr sz="1000">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000">
                          <a:latin typeface="Open Sans"/>
                          <a:ea typeface="Open Sans"/>
                          <a:cs typeface="Open Sans"/>
                          <a:sym typeface="Open Sans"/>
                        </a:rPr>
                        <a:t>Research existing products in the industry and analyze how successful they are</a:t>
                      </a:r>
                      <a:endParaRPr sz="1000">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latin typeface="Open Sans"/>
                          <a:ea typeface="Open Sans"/>
                          <a:cs typeface="Open Sans"/>
                          <a:sym typeface="Open Sans"/>
                        </a:rPr>
                        <a:t>Brainstorm ideas</a:t>
                      </a:r>
                      <a:endParaRPr sz="1000">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000">
                          <a:latin typeface="Open Sans"/>
                          <a:ea typeface="Open Sans"/>
                          <a:cs typeface="Open Sans"/>
                          <a:sym typeface="Open Sans"/>
                        </a:rPr>
                        <a:t>Generate ideas based on user feedback and research findings</a:t>
                      </a:r>
                      <a:endParaRPr sz="1000">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solidFill>
                      <a:schemeClr val="accent1"/>
                    </a:solidFill>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endParaRPr sz="1000">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latin typeface="Open Sans"/>
                          <a:ea typeface="Open Sans"/>
                          <a:cs typeface="Open Sans"/>
                          <a:sym typeface="Open Sans"/>
                        </a:rPr>
                        <a:t>Develop a prototype</a:t>
                      </a:r>
                      <a:endParaRPr sz="1000">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000">
                          <a:solidFill>
                            <a:srgbClr val="191919"/>
                          </a:solidFill>
                          <a:latin typeface="Open Sans"/>
                          <a:ea typeface="Open Sans"/>
                          <a:cs typeface="Open Sans"/>
                          <a:sym typeface="Open Sans"/>
                        </a:rPr>
                        <a:t>Create a basic version of the product to show investors</a:t>
                      </a:r>
                      <a:endParaRPr sz="1000">
                        <a:solidFill>
                          <a:srgbClr val="191919"/>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latin typeface="Open Sans"/>
                          <a:ea typeface="Open Sans"/>
                          <a:cs typeface="Open Sans"/>
                          <a:sym typeface="Open Sans"/>
                        </a:rPr>
                        <a:t>Test for usability</a:t>
                      </a:r>
                      <a:endParaRPr sz="1000">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rgbClr val="191919"/>
                          </a:solidFill>
                          <a:latin typeface="Open Sans"/>
                          <a:ea typeface="Open Sans"/>
                          <a:cs typeface="Open Sans"/>
                          <a:sym typeface="Open Sans"/>
                        </a:rPr>
                        <a:t>Put the prototype through rigorous testing processes to ensure that it meets user requirements entirely</a:t>
                      </a:r>
                      <a:endParaRPr sz="1000">
                        <a:solidFill>
                          <a:srgbClr val="191919"/>
                        </a:solidFill>
                        <a:latin typeface="Open Sans"/>
                        <a:ea typeface="Open Sans"/>
                        <a:cs typeface="Open Sans"/>
                        <a:sym typeface="Open Sans"/>
                      </a:endParaRPr>
                    </a:p>
                  </a:txBody>
                  <a:tcPr marL="45700" marR="45700" marT="45700" marB="4570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rgbClr val="595959">
                          <a:alpha val="0"/>
                        </a:srgbClr>
                      </a:solidFill>
                      <a:prstDash val="solid"/>
                      <a:round/>
                      <a:headEnd type="none" w="sm" len="sm"/>
                      <a:tailEnd type="none" w="sm" len="sm"/>
                    </a:lnB>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endParaRPr sz="1000">
                        <a:solidFill>
                          <a:srgbClr val="191919"/>
                        </a:solidFill>
                        <a:latin typeface="Open Sans"/>
                        <a:ea typeface="Open Sans"/>
                        <a:cs typeface="Open Sans"/>
                        <a:sym typeface="Open Sans"/>
                      </a:endParaRPr>
                    </a:p>
                  </a:txBody>
                  <a:tcPr marL="0" marR="0" marT="0" marB="0" anchor="ctr">
                    <a:lnL w="9525" cap="flat" cmpd="sng">
                      <a:solidFill>
                        <a:srgbClr val="595959">
                          <a:alpha val="0"/>
                        </a:srgbClr>
                      </a:solidFill>
                      <a:prstDash val="solid"/>
                      <a:round/>
                      <a:headEnd type="none" w="sm" len="sm"/>
                      <a:tailEnd type="none" w="sm" len="sm"/>
                    </a:lnL>
                    <a:lnR w="9525" cap="flat" cmpd="sng">
                      <a:solidFill>
                        <a:srgbClr val="595959">
                          <a:alpha val="0"/>
                        </a:srgb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rgbClr val="595959">
                          <a:alpha val="0"/>
                        </a:srgbClr>
                      </a:solidFill>
                      <a:prstDash val="solid"/>
                      <a:round/>
                      <a:headEnd type="none" w="sm" len="sm"/>
                      <a:tailEnd type="none" w="sm" len="sm"/>
                    </a:lnB>
                    <a:solidFill>
                      <a:schemeClr val="accent1"/>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sp>
        <p:nvSpPr>
          <p:cNvPr id="586" name="Google Shape;586;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KPI </a:t>
            </a:r>
            <a:r>
              <a:rPr lang="en">
                <a:solidFill>
                  <a:schemeClr val="accent1"/>
                </a:solidFill>
              </a:rPr>
              <a:t>dashboard</a:t>
            </a:r>
            <a:endParaRPr>
              <a:solidFill>
                <a:schemeClr val="accent1"/>
              </a:solidFill>
            </a:endParaRPr>
          </a:p>
        </p:txBody>
      </p:sp>
      <p:graphicFrame>
        <p:nvGraphicFramePr>
          <p:cNvPr id="587" name="Google Shape;587;p42"/>
          <p:cNvGraphicFramePr/>
          <p:nvPr/>
        </p:nvGraphicFramePr>
        <p:xfrm>
          <a:off x="849875" y="1186325"/>
          <a:ext cx="3000000" cy="3000000"/>
        </p:xfrm>
        <a:graphic>
          <a:graphicData uri="http://schemas.openxmlformats.org/drawingml/2006/table">
            <a:tbl>
              <a:tblPr>
                <a:noFill/>
                <a:tableStyleId>{9CB14CFD-3AB2-493B-AF9F-903A567E4148}</a:tableStyleId>
              </a:tblPr>
              <a:tblGrid>
                <a:gridCol w="1299475">
                  <a:extLst>
                    <a:ext uri="{9D8B030D-6E8A-4147-A177-3AD203B41FA5}">
                      <a16:colId xmlns:a16="http://schemas.microsoft.com/office/drawing/2014/main" val="20000"/>
                    </a:ext>
                  </a:extLst>
                </a:gridCol>
                <a:gridCol w="1116500">
                  <a:extLst>
                    <a:ext uri="{9D8B030D-6E8A-4147-A177-3AD203B41FA5}">
                      <a16:colId xmlns:a16="http://schemas.microsoft.com/office/drawing/2014/main" val="20001"/>
                    </a:ext>
                  </a:extLst>
                </a:gridCol>
                <a:gridCol w="1116500">
                  <a:extLst>
                    <a:ext uri="{9D8B030D-6E8A-4147-A177-3AD203B41FA5}">
                      <a16:colId xmlns:a16="http://schemas.microsoft.com/office/drawing/2014/main" val="20002"/>
                    </a:ext>
                  </a:extLst>
                </a:gridCol>
                <a:gridCol w="1116500">
                  <a:extLst>
                    <a:ext uri="{9D8B030D-6E8A-4147-A177-3AD203B41FA5}">
                      <a16:colId xmlns:a16="http://schemas.microsoft.com/office/drawing/2014/main" val="20003"/>
                    </a:ext>
                  </a:extLst>
                </a:gridCol>
              </a:tblGrid>
              <a:tr h="666500">
                <a:tc>
                  <a:txBody>
                    <a:bodyPr/>
                    <a:lstStyle/>
                    <a:p>
                      <a:pPr marL="0" lvl="0" indent="0" algn="l" rtl="0">
                        <a:spcBef>
                          <a:spcPts val="0"/>
                        </a:spcBef>
                        <a:spcAft>
                          <a:spcPts val="0"/>
                        </a:spcAft>
                        <a:buNone/>
                      </a:pPr>
                      <a:r>
                        <a:rPr lang="en" sz="1800">
                          <a:solidFill>
                            <a:schemeClr val="dk2"/>
                          </a:solidFill>
                          <a:latin typeface="Pridi"/>
                          <a:ea typeface="Pridi"/>
                          <a:cs typeface="Pridi"/>
                          <a:sym typeface="Pridi"/>
                        </a:rPr>
                        <a:t>Product</a:t>
                      </a:r>
                      <a:endParaRPr sz="1800">
                        <a:solidFill>
                          <a:schemeClr val="dk2"/>
                        </a:solidFill>
                        <a:latin typeface="Pridi"/>
                        <a:ea typeface="Pridi"/>
                        <a:cs typeface="Pridi"/>
                        <a:sym typeface="Pridi"/>
                      </a:endParaRPr>
                    </a:p>
                  </a:txBody>
                  <a:tcPr marL="91425" marR="91425"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l" rtl="0">
                        <a:spcBef>
                          <a:spcPts val="0"/>
                        </a:spcBef>
                        <a:spcAft>
                          <a:spcPts val="0"/>
                        </a:spcAft>
                        <a:buNone/>
                      </a:pPr>
                      <a:r>
                        <a:rPr lang="en" sz="1800">
                          <a:solidFill>
                            <a:schemeClr val="dk2"/>
                          </a:solidFill>
                          <a:latin typeface="Pridi"/>
                          <a:ea typeface="Pridi"/>
                          <a:cs typeface="Pridi"/>
                          <a:sym typeface="Pridi"/>
                        </a:rPr>
                        <a:t>Units</a:t>
                      </a:r>
                      <a:endParaRPr sz="1800">
                        <a:solidFill>
                          <a:schemeClr val="dk2"/>
                        </a:solidFill>
                        <a:latin typeface="Pridi"/>
                        <a:ea typeface="Pridi"/>
                        <a:cs typeface="Pridi"/>
                        <a:sym typeface="Pridi"/>
                      </a:endParaRPr>
                    </a:p>
                  </a:txBody>
                  <a:tcPr marL="91425" marR="91425"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l" rtl="0">
                        <a:spcBef>
                          <a:spcPts val="0"/>
                        </a:spcBef>
                        <a:spcAft>
                          <a:spcPts val="0"/>
                        </a:spcAft>
                        <a:buNone/>
                      </a:pPr>
                      <a:r>
                        <a:rPr lang="en" sz="1800">
                          <a:solidFill>
                            <a:schemeClr val="dk2"/>
                          </a:solidFill>
                          <a:latin typeface="Pridi"/>
                          <a:ea typeface="Pridi"/>
                          <a:cs typeface="Pridi"/>
                          <a:sym typeface="Pridi"/>
                        </a:rPr>
                        <a:t>Revenue</a:t>
                      </a:r>
                      <a:endParaRPr sz="1800">
                        <a:solidFill>
                          <a:schemeClr val="dk2"/>
                        </a:solidFill>
                        <a:latin typeface="Pridi"/>
                        <a:ea typeface="Pridi"/>
                        <a:cs typeface="Pridi"/>
                        <a:sym typeface="Pridi"/>
                      </a:endParaRPr>
                    </a:p>
                  </a:txBody>
                  <a:tcPr marL="91425" marR="91425"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l" rtl="0">
                        <a:spcBef>
                          <a:spcPts val="0"/>
                        </a:spcBef>
                        <a:spcAft>
                          <a:spcPts val="0"/>
                        </a:spcAft>
                        <a:buNone/>
                      </a:pPr>
                      <a:r>
                        <a:rPr lang="en" sz="1800">
                          <a:solidFill>
                            <a:schemeClr val="dk2"/>
                          </a:solidFill>
                          <a:latin typeface="Pridi"/>
                          <a:ea typeface="Pridi"/>
                          <a:cs typeface="Pridi"/>
                          <a:sym typeface="Pridi"/>
                        </a:rPr>
                        <a:t>Returns</a:t>
                      </a:r>
                      <a:endParaRPr sz="1800">
                        <a:solidFill>
                          <a:schemeClr val="dk2"/>
                        </a:solidFill>
                        <a:latin typeface="Pridi"/>
                        <a:ea typeface="Pridi"/>
                        <a:cs typeface="Pridi"/>
                        <a:sym typeface="Pridi"/>
                      </a:endParaRPr>
                    </a:p>
                  </a:txBody>
                  <a:tcPr marL="91425" marR="91425" marT="45700" marB="4570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extLst>
                  <a:ext uri="{0D108BD9-81ED-4DB2-BD59-A6C34878D82A}">
                    <a16:rowId xmlns:a16="http://schemas.microsoft.com/office/drawing/2014/main" val="10000"/>
                  </a:ext>
                </a:extLst>
              </a:tr>
              <a:tr h="404875">
                <a:tc>
                  <a:txBody>
                    <a:bodyPr/>
                    <a:lstStyle/>
                    <a:p>
                      <a:pPr marL="0" lvl="0" indent="0" algn="l" rtl="0">
                        <a:spcBef>
                          <a:spcPts val="0"/>
                        </a:spcBef>
                        <a:spcAft>
                          <a:spcPts val="0"/>
                        </a:spcAft>
                        <a:buNone/>
                      </a:pPr>
                      <a:r>
                        <a:rPr lang="en" sz="1200">
                          <a:solidFill>
                            <a:schemeClr val="accent1"/>
                          </a:solidFill>
                          <a:latin typeface="Pridi"/>
                          <a:ea typeface="Pridi"/>
                          <a:cs typeface="Pridi"/>
                          <a:sym typeface="Pridi"/>
                        </a:rPr>
                        <a:t>Item 1</a:t>
                      </a:r>
                      <a:endParaRPr sz="1200">
                        <a:solidFill>
                          <a:schemeClr val="accent1"/>
                        </a:solidFill>
                        <a:latin typeface="Pridi"/>
                        <a:ea typeface="Pridi"/>
                        <a:cs typeface="Pridi"/>
                        <a:sym typeface="Pridi"/>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500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2,000,000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40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1"/>
                  </a:ext>
                </a:extLst>
              </a:tr>
              <a:tr h="404875">
                <a:tc>
                  <a:txBody>
                    <a:bodyPr/>
                    <a:lstStyle/>
                    <a:p>
                      <a:pPr marL="0" lvl="0" indent="0" algn="l" rtl="0">
                        <a:spcBef>
                          <a:spcPts val="0"/>
                        </a:spcBef>
                        <a:spcAft>
                          <a:spcPts val="0"/>
                        </a:spcAft>
                        <a:buNone/>
                      </a:pPr>
                      <a:r>
                        <a:rPr lang="en" sz="1200">
                          <a:solidFill>
                            <a:schemeClr val="accent1"/>
                          </a:solidFill>
                          <a:latin typeface="Pridi"/>
                          <a:ea typeface="Pridi"/>
                          <a:cs typeface="Pridi"/>
                          <a:sym typeface="Pridi"/>
                        </a:rPr>
                        <a:t>Item 2</a:t>
                      </a:r>
                      <a:endParaRPr sz="1200">
                        <a:solidFill>
                          <a:schemeClr val="accent1"/>
                        </a:solidFill>
                        <a:latin typeface="Pridi"/>
                        <a:ea typeface="Pridi"/>
                        <a:cs typeface="Pridi"/>
                        <a:sym typeface="Pridi"/>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1,000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50,750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10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2"/>
                  </a:ext>
                </a:extLst>
              </a:tr>
              <a:tr h="404875">
                <a:tc>
                  <a:txBody>
                    <a:bodyPr/>
                    <a:lstStyle/>
                    <a:p>
                      <a:pPr marL="0" lvl="0" indent="0" algn="l" rtl="0">
                        <a:spcBef>
                          <a:spcPts val="0"/>
                        </a:spcBef>
                        <a:spcAft>
                          <a:spcPts val="0"/>
                        </a:spcAft>
                        <a:buNone/>
                      </a:pPr>
                      <a:r>
                        <a:rPr lang="en" sz="1200">
                          <a:solidFill>
                            <a:schemeClr val="accent1"/>
                          </a:solidFill>
                          <a:latin typeface="Pridi"/>
                          <a:ea typeface="Pridi"/>
                          <a:cs typeface="Pridi"/>
                          <a:sym typeface="Pridi"/>
                        </a:rPr>
                        <a:t>Item 3</a:t>
                      </a:r>
                      <a:endParaRPr sz="1200">
                        <a:solidFill>
                          <a:schemeClr val="accent1"/>
                        </a:solidFill>
                        <a:latin typeface="Pridi"/>
                        <a:ea typeface="Pridi"/>
                        <a:cs typeface="Pridi"/>
                        <a:sym typeface="Pridi"/>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250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1,500,000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300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3"/>
                  </a:ext>
                </a:extLst>
              </a:tr>
              <a:tr h="404875">
                <a:tc>
                  <a:txBody>
                    <a:bodyPr/>
                    <a:lstStyle/>
                    <a:p>
                      <a:pPr marL="0" lvl="0" indent="0" algn="l" rtl="0">
                        <a:spcBef>
                          <a:spcPts val="0"/>
                        </a:spcBef>
                        <a:spcAft>
                          <a:spcPts val="0"/>
                        </a:spcAft>
                        <a:buNone/>
                      </a:pPr>
                      <a:r>
                        <a:rPr lang="en" sz="1200">
                          <a:solidFill>
                            <a:schemeClr val="accent1"/>
                          </a:solidFill>
                          <a:latin typeface="Pridi"/>
                          <a:ea typeface="Pridi"/>
                          <a:cs typeface="Pridi"/>
                          <a:sym typeface="Pridi"/>
                        </a:rPr>
                        <a:t>Item 4</a:t>
                      </a:r>
                      <a:endParaRPr sz="1200">
                        <a:solidFill>
                          <a:schemeClr val="accent1"/>
                        </a:solidFill>
                        <a:latin typeface="Pridi"/>
                        <a:ea typeface="Pridi"/>
                        <a:cs typeface="Pridi"/>
                        <a:sym typeface="Pridi"/>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500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2,000,000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40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4"/>
                  </a:ext>
                </a:extLst>
              </a:tr>
              <a:tr h="404875">
                <a:tc>
                  <a:txBody>
                    <a:bodyPr/>
                    <a:lstStyle/>
                    <a:p>
                      <a:pPr marL="0" lvl="0" indent="0" algn="l" rtl="0">
                        <a:spcBef>
                          <a:spcPts val="0"/>
                        </a:spcBef>
                        <a:spcAft>
                          <a:spcPts val="0"/>
                        </a:spcAft>
                        <a:buNone/>
                      </a:pPr>
                      <a:r>
                        <a:rPr lang="en" sz="1200">
                          <a:solidFill>
                            <a:schemeClr val="accent1"/>
                          </a:solidFill>
                          <a:latin typeface="Pridi"/>
                          <a:ea typeface="Pridi"/>
                          <a:cs typeface="Pridi"/>
                          <a:sym typeface="Pridi"/>
                        </a:rPr>
                        <a:t>Item 5</a:t>
                      </a:r>
                      <a:endParaRPr sz="1200">
                        <a:solidFill>
                          <a:schemeClr val="accent1"/>
                        </a:solidFill>
                        <a:latin typeface="Pridi"/>
                        <a:ea typeface="Pridi"/>
                        <a:cs typeface="Pridi"/>
                        <a:sym typeface="Pridi"/>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1,000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50,750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10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5"/>
                  </a:ext>
                </a:extLst>
              </a:tr>
              <a:tr h="404875">
                <a:tc>
                  <a:txBody>
                    <a:bodyPr/>
                    <a:lstStyle/>
                    <a:p>
                      <a:pPr marL="0" lvl="0" indent="0" algn="l" rtl="0">
                        <a:spcBef>
                          <a:spcPts val="0"/>
                        </a:spcBef>
                        <a:spcAft>
                          <a:spcPts val="0"/>
                        </a:spcAft>
                        <a:buNone/>
                      </a:pPr>
                      <a:r>
                        <a:rPr lang="en" sz="1200">
                          <a:solidFill>
                            <a:schemeClr val="accent1"/>
                          </a:solidFill>
                          <a:latin typeface="Pridi"/>
                          <a:ea typeface="Pridi"/>
                          <a:cs typeface="Pridi"/>
                          <a:sym typeface="Pridi"/>
                        </a:rPr>
                        <a:t>Item 6</a:t>
                      </a:r>
                      <a:endParaRPr sz="1200">
                        <a:solidFill>
                          <a:schemeClr val="accent1"/>
                        </a:solidFill>
                        <a:latin typeface="Pridi"/>
                        <a:ea typeface="Pridi"/>
                        <a:cs typeface="Pridi"/>
                        <a:sym typeface="Pridi"/>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250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1,500,000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l" rtl="0">
                        <a:spcBef>
                          <a:spcPts val="0"/>
                        </a:spcBef>
                        <a:spcAft>
                          <a:spcPts val="0"/>
                        </a:spcAft>
                        <a:buNone/>
                      </a:pPr>
                      <a:r>
                        <a:rPr lang="en" sz="1100">
                          <a:solidFill>
                            <a:schemeClr val="dk1"/>
                          </a:solidFill>
                          <a:latin typeface="Open Sans"/>
                          <a:ea typeface="Open Sans"/>
                          <a:cs typeface="Open Sans"/>
                          <a:sym typeface="Open Sans"/>
                        </a:rPr>
                        <a:t>300</a:t>
                      </a:r>
                      <a:endParaRPr sz="11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
        <p:nvSpPr>
          <p:cNvPr id="588" name="Google Shape;588;p42"/>
          <p:cNvSpPr txBox="1"/>
          <p:nvPr/>
        </p:nvSpPr>
        <p:spPr>
          <a:xfrm>
            <a:off x="6042625" y="2267105"/>
            <a:ext cx="2251500" cy="41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1"/>
                </a:solidFill>
                <a:latin typeface="Pridi"/>
                <a:ea typeface="Pridi"/>
                <a:cs typeface="Pridi"/>
                <a:sym typeface="Pridi"/>
              </a:rPr>
              <a:t>$4,000,000</a:t>
            </a:r>
            <a:endParaRPr sz="2600">
              <a:solidFill>
                <a:schemeClr val="accent1"/>
              </a:solidFill>
              <a:latin typeface="Pridi"/>
              <a:ea typeface="Pridi"/>
              <a:cs typeface="Pridi"/>
              <a:sym typeface="Pridi"/>
            </a:endParaRPr>
          </a:p>
        </p:txBody>
      </p:sp>
      <p:sp>
        <p:nvSpPr>
          <p:cNvPr id="589" name="Google Shape;589;p42"/>
          <p:cNvSpPr txBox="1"/>
          <p:nvPr/>
        </p:nvSpPr>
        <p:spPr>
          <a:xfrm>
            <a:off x="6042625" y="1186325"/>
            <a:ext cx="2251500" cy="41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1"/>
                </a:solidFill>
                <a:latin typeface="Pridi"/>
                <a:ea typeface="Pridi"/>
                <a:cs typeface="Pridi"/>
                <a:sym typeface="Pridi"/>
              </a:rPr>
              <a:t>$1,000,000</a:t>
            </a:r>
            <a:endParaRPr sz="2600">
              <a:solidFill>
                <a:schemeClr val="accent1"/>
              </a:solidFill>
              <a:latin typeface="Pridi"/>
              <a:ea typeface="Pridi"/>
              <a:cs typeface="Pridi"/>
              <a:sym typeface="Pridi"/>
            </a:endParaRPr>
          </a:p>
        </p:txBody>
      </p:sp>
      <p:sp>
        <p:nvSpPr>
          <p:cNvPr id="590" name="Google Shape;590;p42"/>
          <p:cNvSpPr txBox="1"/>
          <p:nvPr/>
        </p:nvSpPr>
        <p:spPr>
          <a:xfrm>
            <a:off x="6042625" y="3365635"/>
            <a:ext cx="2251500" cy="41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accent1"/>
                </a:solidFill>
                <a:latin typeface="Pridi"/>
                <a:ea typeface="Pridi"/>
                <a:cs typeface="Pridi"/>
                <a:sym typeface="Pridi"/>
              </a:rPr>
              <a:t>$3,000,000</a:t>
            </a:r>
            <a:endParaRPr sz="2600">
              <a:solidFill>
                <a:schemeClr val="accent1"/>
              </a:solidFill>
              <a:latin typeface="Pridi"/>
              <a:ea typeface="Pridi"/>
              <a:cs typeface="Pridi"/>
              <a:sym typeface="Pridi"/>
            </a:endParaRPr>
          </a:p>
        </p:txBody>
      </p:sp>
      <p:sp>
        <p:nvSpPr>
          <p:cNvPr id="591" name="Google Shape;591;p42"/>
          <p:cNvSpPr txBox="1"/>
          <p:nvPr/>
        </p:nvSpPr>
        <p:spPr>
          <a:xfrm>
            <a:off x="6042625" y="2684969"/>
            <a:ext cx="2251500" cy="285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Revenue</a:t>
            </a:r>
            <a:endParaRPr sz="1200">
              <a:solidFill>
                <a:schemeClr val="dk1"/>
              </a:solidFill>
              <a:latin typeface="Open Sans"/>
              <a:ea typeface="Open Sans"/>
              <a:cs typeface="Open Sans"/>
              <a:sym typeface="Open Sans"/>
            </a:endParaRPr>
          </a:p>
        </p:txBody>
      </p:sp>
      <p:sp>
        <p:nvSpPr>
          <p:cNvPr id="592" name="Google Shape;592;p42"/>
          <p:cNvSpPr txBox="1"/>
          <p:nvPr/>
        </p:nvSpPr>
        <p:spPr>
          <a:xfrm>
            <a:off x="6042625" y="1604189"/>
            <a:ext cx="2251500" cy="285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General costs</a:t>
            </a:r>
            <a:endParaRPr sz="1200">
              <a:solidFill>
                <a:schemeClr val="dk1"/>
              </a:solidFill>
              <a:latin typeface="Open Sans"/>
              <a:ea typeface="Open Sans"/>
              <a:cs typeface="Open Sans"/>
              <a:sym typeface="Open Sans"/>
            </a:endParaRPr>
          </a:p>
        </p:txBody>
      </p:sp>
      <p:sp>
        <p:nvSpPr>
          <p:cNvPr id="593" name="Google Shape;593;p42"/>
          <p:cNvSpPr txBox="1"/>
          <p:nvPr/>
        </p:nvSpPr>
        <p:spPr>
          <a:xfrm>
            <a:off x="6042625" y="3783499"/>
            <a:ext cx="2251500" cy="285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Open Sans"/>
                <a:ea typeface="Open Sans"/>
                <a:cs typeface="Open Sans"/>
                <a:sym typeface="Open Sans"/>
              </a:rPr>
              <a:t>Benefit</a:t>
            </a:r>
            <a:endParaRPr sz="1200">
              <a:solidFill>
                <a:schemeClr val="dk1"/>
              </a:solidFill>
              <a:latin typeface="Open Sans"/>
              <a:ea typeface="Open Sans"/>
              <a:cs typeface="Open Sans"/>
              <a:sym typeface="Open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500" b="0">
                <a:solidFill>
                  <a:schemeClr val="dk2"/>
                </a:solidFill>
              </a:rPr>
              <a:t>Contents of</a:t>
            </a:r>
            <a:r>
              <a:rPr lang="en" sz="3500" b="0"/>
              <a:t> </a:t>
            </a:r>
            <a:r>
              <a:rPr lang="en" sz="3500" b="0">
                <a:solidFill>
                  <a:schemeClr val="accent1"/>
                </a:solidFill>
              </a:rPr>
              <a:t>this template</a:t>
            </a:r>
            <a:endParaRPr sz="3500" b="0">
              <a:solidFill>
                <a:schemeClr val="accent1"/>
              </a:solidFill>
            </a:endParaRPr>
          </a:p>
        </p:txBody>
      </p:sp>
      <p:graphicFrame>
        <p:nvGraphicFramePr>
          <p:cNvPr id="175" name="Google Shape;175;p25"/>
          <p:cNvGraphicFramePr/>
          <p:nvPr/>
        </p:nvGraphicFramePr>
        <p:xfrm>
          <a:off x="720000" y="1614825"/>
          <a:ext cx="7704000" cy="2169150"/>
        </p:xfrm>
        <a:graphic>
          <a:graphicData uri="http://schemas.openxmlformats.org/drawingml/2006/table">
            <a:tbl>
              <a:tblPr>
                <a:noFill/>
                <a:tableStyleId>{9CB14CFD-3AB2-493B-AF9F-903A567E4148}</a:tableStyleId>
              </a:tblPr>
              <a:tblGrid>
                <a:gridCol w="2284450">
                  <a:extLst>
                    <a:ext uri="{9D8B030D-6E8A-4147-A177-3AD203B41FA5}">
                      <a16:colId xmlns:a16="http://schemas.microsoft.com/office/drawing/2014/main" val="20000"/>
                    </a:ext>
                  </a:extLst>
                </a:gridCol>
                <a:gridCol w="54195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100" b="1" u="sng">
                          <a:solidFill>
                            <a:schemeClr val="dk1"/>
                          </a:solidFill>
                          <a:latin typeface="Open Sans"/>
                          <a:ea typeface="Open Sans"/>
                          <a:cs typeface="Open Sans"/>
                          <a:sym typeface="Open Sans"/>
                          <a:hlinkClick r:id="rId3" action="ppaction://hlinksldjump">
                            <a:extLst>
                              <a:ext uri="{A12FA001-AC4F-418D-AE19-62706E023703}">
                                <ahyp:hlinkClr xmlns:ahyp="http://schemas.microsoft.com/office/drawing/2018/hyperlinkcolor" val="tx"/>
                              </a:ext>
                            </a:extLst>
                          </a:hlinkClick>
                        </a:rPr>
                        <a:t>Fonts</a:t>
                      </a:r>
                      <a:endParaRPr sz="1100" b="1" u="sng">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To view this template correctly in PowerPoint, download and install the fonts we used</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100" b="1" u="sng">
                          <a:solidFill>
                            <a:schemeClr val="dk1"/>
                          </a:solidFill>
                          <a:latin typeface="Open Sans"/>
                          <a:ea typeface="Open Sans"/>
                          <a:cs typeface="Open Sans"/>
                          <a:sym typeface="Open Sans"/>
                          <a:hlinkClick r:id="rId4" action="ppaction://hlinksldjump">
                            <a:extLst>
                              <a:ext uri="{A12FA001-AC4F-418D-AE19-62706E023703}">
                                <ahyp:hlinkClr xmlns:ahyp="http://schemas.microsoft.com/office/drawing/2018/hyperlinkcolor" val="tx"/>
                              </a:ext>
                            </a:extLst>
                          </a:hlinkClick>
                        </a:rPr>
                        <a:t>Used</a:t>
                      </a:r>
                      <a:r>
                        <a:rPr lang="en" sz="1100" b="1">
                          <a:solidFill>
                            <a:schemeClr val="dk1"/>
                          </a:solidFill>
                          <a:latin typeface="Open Sans"/>
                          <a:ea typeface="Open Sans"/>
                          <a:cs typeface="Open Sans"/>
                          <a:sym typeface="Open Sans"/>
                        </a:rPr>
                        <a:t> and </a:t>
                      </a:r>
                      <a:r>
                        <a:rPr lang="en" sz="1100" b="1" u="sng">
                          <a:solidFill>
                            <a:schemeClr val="dk1"/>
                          </a:solidFill>
                          <a:latin typeface="Open Sans"/>
                          <a:ea typeface="Open Sans"/>
                          <a:cs typeface="Open Sans"/>
                          <a:sym typeface="Open Sans"/>
                          <a:hlinkClick r:id="rId5" action="ppaction://hlinksldjump">
                            <a:extLst>
                              <a:ext uri="{A12FA001-AC4F-418D-AE19-62706E023703}">
                                <ahyp:hlinkClr xmlns:ahyp="http://schemas.microsoft.com/office/drawing/2018/hyperlinkcolor" val="tx"/>
                              </a:ext>
                            </a:extLst>
                          </a:hlinkClick>
                        </a:rPr>
                        <a:t>alternative</a:t>
                      </a:r>
                      <a:r>
                        <a:rPr lang="en" sz="1100" b="1" u="sng">
                          <a:solidFill>
                            <a:schemeClr val="dk1"/>
                          </a:solidFill>
                          <a:latin typeface="Open Sans"/>
                          <a:ea typeface="Open Sans"/>
                          <a:cs typeface="Open Sans"/>
                          <a:sym typeface="Open Sans"/>
                          <a:hlinkClick r:id="rId5" action="ppaction://hlinksldjump">
                            <a:extLst>
                              <a:ext uri="{A12FA001-AC4F-418D-AE19-62706E023703}">
                                <ahyp:hlinkClr xmlns:ahyp="http://schemas.microsoft.com/office/drawing/2018/hyperlinkcolor" val="tx"/>
                              </a:ext>
                            </a:extLst>
                          </a:hlinkClick>
                        </a:rPr>
                        <a:t> resources</a:t>
                      </a:r>
                      <a:endParaRPr sz="1100" b="1" u="sng">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marR="0" lvl="0" indent="0" algn="l" rtl="0">
                        <a:lnSpc>
                          <a:spcPct val="100000"/>
                        </a:lnSpc>
                        <a:spcBef>
                          <a:spcPts val="0"/>
                        </a:spcBef>
                        <a:spcAft>
                          <a:spcPts val="1600"/>
                        </a:spcAft>
                        <a:buNone/>
                      </a:pPr>
                      <a:r>
                        <a:rPr lang="en" sz="1000">
                          <a:solidFill>
                            <a:schemeClr val="dk1"/>
                          </a:solidFill>
                          <a:latin typeface="Open Sans"/>
                          <a:ea typeface="Open Sans"/>
                          <a:cs typeface="Open Sans"/>
                          <a:sym typeface="Open Sans"/>
                        </a:rPr>
                        <a:t>An assortment of graphic resources that are suitable for use in this presentation</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100" b="1" u="sng">
                          <a:solidFill>
                            <a:schemeClr val="dk1"/>
                          </a:solidFill>
                          <a:latin typeface="Open Sans"/>
                          <a:ea typeface="Open Sans"/>
                          <a:cs typeface="Open Sans"/>
                          <a:sym typeface="Open Sans"/>
                          <a:hlinkClick r:id="rId6" action="ppaction://hlinksldjump">
                            <a:extLst>
                              <a:ext uri="{A12FA001-AC4F-418D-AE19-62706E023703}">
                                <ahyp:hlinkClr xmlns:ahyp="http://schemas.microsoft.com/office/drawing/2018/hyperlinkcolor" val="tx"/>
                              </a:ext>
                            </a:extLst>
                          </a:hlinkClick>
                        </a:rPr>
                        <a:t>Thanks slide</a:t>
                      </a:r>
                      <a:endParaRPr sz="1100" b="1" u="sng">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You must keep it so that proper credits for our design are given</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100" b="1" u="sng">
                          <a:solidFill>
                            <a:schemeClr val="dk1"/>
                          </a:solidFill>
                          <a:latin typeface="Open Sans"/>
                          <a:ea typeface="Open Sans"/>
                          <a:cs typeface="Open Sans"/>
                          <a:sym typeface="Open Sans"/>
                          <a:hlinkClick r:id="rId3" action="ppaction://hlinksldjump">
                            <a:extLst>
                              <a:ext uri="{A12FA001-AC4F-418D-AE19-62706E023703}">
                                <ahyp:hlinkClr xmlns:ahyp="http://schemas.microsoft.com/office/drawing/2018/hyperlinkcolor" val="tx"/>
                              </a:ext>
                            </a:extLst>
                          </a:hlinkClick>
                        </a:rPr>
                        <a:t>Colors</a:t>
                      </a:r>
                      <a:endParaRPr sz="1100" b="1" u="sng">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All the colors used in this presentation</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100" b="1" u="sng">
                          <a:solidFill>
                            <a:schemeClr val="dk1"/>
                          </a:solidFill>
                          <a:latin typeface="Open Sans"/>
                          <a:ea typeface="Open Sans"/>
                          <a:cs typeface="Open Sans"/>
                          <a:sym typeface="Open Sans"/>
                          <a:hlinkClick r:id="rId7" action="ppaction://hlinksldjump">
                            <a:extLst>
                              <a:ext uri="{A12FA001-AC4F-418D-AE19-62706E023703}">
                                <ahyp:hlinkClr xmlns:ahyp="http://schemas.microsoft.com/office/drawing/2018/hyperlinkcolor" val="tx"/>
                              </a:ext>
                            </a:extLst>
                          </a:hlinkClick>
                        </a:rPr>
                        <a:t>Icons</a:t>
                      </a:r>
                      <a:r>
                        <a:rPr lang="en" sz="1100" b="1">
                          <a:solidFill>
                            <a:schemeClr val="dk1"/>
                          </a:solidFill>
                          <a:latin typeface="Open Sans"/>
                          <a:ea typeface="Open Sans"/>
                          <a:cs typeface="Open Sans"/>
                          <a:sym typeface="Open Sans"/>
                        </a:rPr>
                        <a:t> and</a:t>
                      </a:r>
                      <a:r>
                        <a:rPr lang="en" sz="1100" b="1">
                          <a:solidFill>
                            <a:schemeClr val="dk1"/>
                          </a:solidFill>
                          <a:uFill>
                            <a:noFill/>
                          </a:uFill>
                          <a:latin typeface="Open Sans"/>
                          <a:ea typeface="Open Sans"/>
                          <a:cs typeface="Open Sans"/>
                          <a:sym typeface="Open Sans"/>
                          <a:hlinkClick r:id="rId8" action="ppaction://hlinksldjump">
                            <a:extLst>
                              <a:ext uri="{A12FA001-AC4F-418D-AE19-62706E023703}">
                                <ahyp:hlinkClr xmlns:ahyp="http://schemas.microsoft.com/office/drawing/2018/hyperlinkcolor" val="tx"/>
                              </a:ext>
                            </a:extLst>
                          </a:hlinkClick>
                        </a:rPr>
                        <a:t> </a:t>
                      </a:r>
                      <a:r>
                        <a:rPr lang="en" sz="1100" b="1" u="sng">
                          <a:solidFill>
                            <a:schemeClr val="dk1"/>
                          </a:solidFill>
                          <a:latin typeface="Open Sans"/>
                          <a:ea typeface="Open Sans"/>
                          <a:cs typeface="Open Sans"/>
                          <a:sym typeface="Open Sans"/>
                          <a:hlinkClick r:id="rId8" action="ppaction://hlinksldjump">
                            <a:extLst>
                              <a:ext uri="{A12FA001-AC4F-418D-AE19-62706E023703}">
                                <ahyp:hlinkClr xmlns:ahyp="http://schemas.microsoft.com/office/drawing/2018/hyperlinkcolor" val="tx"/>
                              </a:ext>
                            </a:extLst>
                          </a:hlinkClick>
                        </a:rPr>
                        <a:t>infographic resources</a:t>
                      </a:r>
                      <a:endParaRPr sz="1100" b="1" u="sng">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solidFill>
                      <a:schemeClr val="lt2"/>
                    </a:solidFill>
                  </a:tcPr>
                </a:tc>
                <a:tc>
                  <a:txBody>
                    <a:bodyPr/>
                    <a:lstStyle/>
                    <a:p>
                      <a:pPr marL="0" lvl="0" indent="0" algn="l" rtl="0">
                        <a:spcBef>
                          <a:spcPts val="0"/>
                        </a:spcBef>
                        <a:spcAft>
                          <a:spcPts val="0"/>
                        </a:spcAft>
                        <a:buNone/>
                      </a:pPr>
                      <a:r>
                        <a:rPr lang="en" sz="1000">
                          <a:solidFill>
                            <a:schemeClr val="dk1"/>
                          </a:solidFill>
                          <a:latin typeface="Open Sans"/>
                          <a:ea typeface="Open Sans"/>
                          <a:cs typeface="Open Sans"/>
                          <a:sym typeface="Open Sans"/>
                        </a:rPr>
                        <a:t>These can be used in the template, and their size and color can be edited</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19050" cap="flat" cmpd="sng">
                      <a:solidFill>
                        <a:schemeClr val="accent2"/>
                      </a:solidFill>
                      <a:prstDash val="dash"/>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100" b="1">
                          <a:solidFill>
                            <a:schemeClr val="dk1"/>
                          </a:solidFill>
                          <a:latin typeface="Open Sans"/>
                          <a:ea typeface="Open Sans"/>
                          <a:cs typeface="Open Sans"/>
                          <a:sym typeface="Open Sans"/>
                        </a:rPr>
                        <a:t>Editable presentation theme </a:t>
                      </a:r>
                      <a:endParaRPr sz="1100" b="1">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chemeClr val="dk2">
                          <a:alpha val="0"/>
                        </a:schemeClr>
                      </a:solidFill>
                      <a:prstDash val="solid"/>
                      <a:round/>
                      <a:headEnd type="none" w="sm" len="sm"/>
                      <a:tailEnd type="none" w="sm" len="sm"/>
                    </a:lnB>
                    <a:solidFill>
                      <a:schemeClr val="lt2"/>
                    </a:solidFill>
                  </a:tcPr>
                </a:tc>
                <a:tc>
                  <a:txBody>
                    <a:bodyPr/>
                    <a:lstStyle/>
                    <a:p>
                      <a:pPr marL="0" lvl="0" indent="0" algn="l" rtl="0">
                        <a:spcBef>
                          <a:spcPts val="0"/>
                        </a:spcBef>
                        <a:spcAft>
                          <a:spcPts val="1600"/>
                        </a:spcAft>
                        <a:buNone/>
                      </a:pPr>
                      <a:r>
                        <a:rPr lang="en" sz="1000">
                          <a:solidFill>
                            <a:schemeClr val="dk1"/>
                          </a:solidFill>
                          <a:latin typeface="Open Sans"/>
                          <a:ea typeface="Open Sans"/>
                          <a:cs typeface="Open Sans"/>
                          <a:sym typeface="Open Sans"/>
                        </a:rPr>
                        <a:t>You can edit the master slides easily. For more info, click </a:t>
                      </a:r>
                      <a:r>
                        <a:rPr lang="en" sz="1100" b="1" u="sng">
                          <a:solidFill>
                            <a:schemeClr val="dk1"/>
                          </a:solidFill>
                          <a:latin typeface="Open Sans"/>
                          <a:ea typeface="Open Sans"/>
                          <a:cs typeface="Open Sans"/>
                          <a:sym typeface="Open Sans"/>
                          <a:hlinkClick r:id="rId9">
                            <a:extLst>
                              <a:ext uri="{A12FA001-AC4F-418D-AE19-62706E023703}">
                                <ahyp:hlinkClr xmlns:ahyp="http://schemas.microsoft.com/office/drawing/2018/hyperlinkcolor" val="tx"/>
                              </a:ext>
                            </a:extLst>
                          </a:hlinkClick>
                        </a:rPr>
                        <a:t>here</a:t>
                      </a:r>
                      <a:endParaRPr sz="1000">
                        <a:solidFill>
                          <a:schemeClr val="dk1"/>
                        </a:solidFill>
                        <a:latin typeface="Open Sans"/>
                        <a:ea typeface="Open Sans"/>
                        <a:cs typeface="Open Sans"/>
                        <a:sym typeface="Open Sans"/>
                      </a:endParaRPr>
                    </a:p>
                  </a:txBody>
                  <a:tcPr marL="91425" marR="91425" marT="0" marB="0" anchor="ctr">
                    <a:lnL w="9525" cap="flat" cmpd="sng">
                      <a:solidFill>
                        <a:schemeClr val="dk2">
                          <a:alpha val="0"/>
                        </a:schemeClr>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19050" cap="flat" cmpd="sng">
                      <a:solidFill>
                        <a:schemeClr val="accent2"/>
                      </a:solidFill>
                      <a:prstDash val="dash"/>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176" name="Google Shape;176;p25"/>
          <p:cNvSpPr txBox="1"/>
          <p:nvPr/>
        </p:nvSpPr>
        <p:spPr>
          <a:xfrm>
            <a:off x="720000" y="1063725"/>
            <a:ext cx="7704000" cy="3699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1200">
                <a:solidFill>
                  <a:srgbClr val="191919"/>
                </a:solidFill>
                <a:latin typeface="Open Sans"/>
                <a:ea typeface="Open Sans"/>
                <a:cs typeface="Open Sans"/>
                <a:sym typeface="Open Sans"/>
              </a:rPr>
              <a:t>You can delete this slide when you’re done editing the presentation</a:t>
            </a:r>
            <a:endParaRPr sz="1200" b="1">
              <a:solidFill>
                <a:srgbClr val="6E6EE3"/>
              </a:solidFill>
              <a:latin typeface="Open Sans"/>
              <a:ea typeface="Open Sans"/>
              <a:cs typeface="Open Sans"/>
              <a:sym typeface="Open Sans"/>
            </a:endParaRPr>
          </a:p>
        </p:txBody>
      </p:sp>
      <p:sp>
        <p:nvSpPr>
          <p:cNvPr id="177" name="Google Shape;177;p25"/>
          <p:cNvSpPr txBox="1"/>
          <p:nvPr/>
        </p:nvSpPr>
        <p:spPr>
          <a:xfrm>
            <a:off x="758350" y="4133675"/>
            <a:ext cx="3474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Open Sans"/>
                <a:ea typeface="Open Sans"/>
                <a:cs typeface="Open Sans"/>
                <a:sym typeface="Open Sans"/>
              </a:rPr>
              <a:t>For more info:</a:t>
            </a:r>
            <a:br>
              <a:rPr lang="en" sz="800" b="1">
                <a:solidFill>
                  <a:schemeClr val="dk1"/>
                </a:solidFill>
                <a:latin typeface="Open Sans"/>
                <a:ea typeface="Open Sans"/>
                <a:cs typeface="Open Sans"/>
                <a:sym typeface="Open Sans"/>
              </a:rPr>
            </a:br>
            <a:r>
              <a:rPr lang="en" sz="1000" b="1">
                <a:solidFill>
                  <a:schemeClr val="dk1"/>
                </a:solidFill>
                <a:uFill>
                  <a:noFill/>
                </a:uFill>
                <a:latin typeface="Open Sans"/>
                <a:ea typeface="Open Sans"/>
                <a:cs typeface="Open Sans"/>
                <a:sym typeface="Open Sans"/>
                <a:hlinkClick r:id="rId10">
                  <a:extLst>
                    <a:ext uri="{A12FA001-AC4F-418D-AE19-62706E023703}">
                      <ahyp:hlinkClr xmlns:ahyp="http://schemas.microsoft.com/office/drawing/2018/hyperlinkcolor" val="tx"/>
                    </a:ext>
                  </a:extLst>
                </a:hlinkClick>
              </a:rPr>
              <a:t>SLIDESGO </a:t>
            </a:r>
            <a:r>
              <a:rPr lang="en" sz="1000" b="1">
                <a:solidFill>
                  <a:schemeClr val="dk1"/>
                </a:solidFill>
                <a:latin typeface="Open Sans"/>
                <a:ea typeface="Open Sans"/>
                <a:cs typeface="Open Sans"/>
                <a:sym typeface="Open Sans"/>
              </a:rPr>
              <a:t>| </a:t>
            </a:r>
            <a:r>
              <a:rPr lang="en" sz="1000" b="1">
                <a:solidFill>
                  <a:schemeClr val="dk1"/>
                </a:solidFill>
                <a:uFill>
                  <a:noFill/>
                </a:uFill>
                <a:latin typeface="Open Sans"/>
                <a:ea typeface="Open Sans"/>
                <a:cs typeface="Open Sans"/>
                <a:sym typeface="Open Sans"/>
                <a:hlinkClick r:id="rId11">
                  <a:extLst>
                    <a:ext uri="{A12FA001-AC4F-418D-AE19-62706E023703}">
                      <ahyp:hlinkClr xmlns:ahyp="http://schemas.microsoft.com/office/drawing/2018/hyperlinkcolor" val="tx"/>
                    </a:ext>
                  </a:extLst>
                </a:hlinkClick>
              </a:rPr>
              <a:t>BLOG</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12">
                  <a:extLst>
                    <a:ext uri="{A12FA001-AC4F-418D-AE19-62706E023703}">
                      <ahyp:hlinkClr xmlns:ahyp="http://schemas.microsoft.com/office/drawing/2018/hyperlinkcolor" val="tx"/>
                    </a:ext>
                  </a:extLst>
                </a:hlinkClick>
              </a:rPr>
              <a:t>FAQ</a:t>
            </a:r>
            <a:r>
              <a:rPr lang="en" sz="1000" b="1">
                <a:solidFill>
                  <a:schemeClr val="dk1"/>
                </a:solidFill>
                <a:latin typeface="Open Sans"/>
                <a:ea typeface="Open Sans"/>
                <a:cs typeface="Open Sans"/>
                <a:sym typeface="Open Sans"/>
              </a:rPr>
              <a:t>s</a:t>
            </a:r>
            <a:endParaRPr sz="1000" b="1">
              <a:solidFill>
                <a:schemeClr val="dk1"/>
              </a:solidFill>
              <a:latin typeface="Open Sans"/>
              <a:ea typeface="Open Sans"/>
              <a:cs typeface="Open Sans"/>
              <a:sym typeface="Open Sans"/>
            </a:endParaRPr>
          </a:p>
        </p:txBody>
      </p:sp>
      <p:sp>
        <p:nvSpPr>
          <p:cNvPr id="178" name="Google Shape;178;p25"/>
          <p:cNvSpPr txBox="1"/>
          <p:nvPr/>
        </p:nvSpPr>
        <p:spPr>
          <a:xfrm>
            <a:off x="4796702" y="4133675"/>
            <a:ext cx="3474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b="1">
                <a:solidFill>
                  <a:schemeClr val="dk1"/>
                </a:solidFill>
                <a:latin typeface="Open Sans"/>
                <a:ea typeface="Open Sans"/>
                <a:cs typeface="Open Sans"/>
                <a:sym typeface="Open Sans"/>
              </a:rPr>
              <a:t>You can visit our sister projects:</a:t>
            </a:r>
            <a:br>
              <a:rPr lang="en" sz="800" b="1">
                <a:solidFill>
                  <a:schemeClr val="dk1"/>
                </a:solidFill>
                <a:latin typeface="Open Sans"/>
                <a:ea typeface="Open Sans"/>
                <a:cs typeface="Open Sans"/>
                <a:sym typeface="Open Sans"/>
              </a:rPr>
            </a:br>
            <a:r>
              <a:rPr lang="en" sz="1000" b="1">
                <a:solidFill>
                  <a:schemeClr val="dk1"/>
                </a:solidFill>
                <a:uFill>
                  <a:noFill/>
                </a:uFill>
                <a:latin typeface="Open Sans"/>
                <a:ea typeface="Open Sans"/>
                <a:cs typeface="Open Sans"/>
                <a:sym typeface="Open Sans"/>
                <a:hlinkClick r:id="rId13">
                  <a:extLst>
                    <a:ext uri="{A12FA001-AC4F-418D-AE19-62706E023703}">
                      <ahyp:hlinkClr xmlns:ahyp="http://schemas.microsoft.com/office/drawing/2018/hyperlinkcolor" val="tx"/>
                    </a:ext>
                  </a:extLst>
                </a:hlinkClick>
              </a:rPr>
              <a:t>FREEPIK</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14">
                  <a:extLst>
                    <a:ext uri="{A12FA001-AC4F-418D-AE19-62706E023703}">
                      <ahyp:hlinkClr xmlns:ahyp="http://schemas.microsoft.com/office/drawing/2018/hyperlinkcolor" val="tx"/>
                    </a:ext>
                  </a:extLst>
                </a:hlinkClick>
              </a:rPr>
              <a:t>FLATICON</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15">
                  <a:extLst>
                    <a:ext uri="{A12FA001-AC4F-418D-AE19-62706E023703}">
                      <ahyp:hlinkClr xmlns:ahyp="http://schemas.microsoft.com/office/drawing/2018/hyperlinkcolor" val="tx"/>
                    </a:ext>
                  </a:extLst>
                </a:hlinkClick>
              </a:rPr>
              <a:t>STORYSET</a:t>
            </a:r>
            <a:r>
              <a:rPr lang="en" sz="1000" b="1">
                <a:solidFill>
                  <a:schemeClr val="dk1"/>
                </a:solidFill>
                <a:latin typeface="Open Sans"/>
                <a:ea typeface="Open Sans"/>
                <a:cs typeface="Open Sans"/>
                <a:sym typeface="Open Sans"/>
              </a:rPr>
              <a:t> | </a:t>
            </a:r>
            <a:r>
              <a:rPr lang="en" sz="1000" b="1">
                <a:solidFill>
                  <a:schemeClr val="dk1"/>
                </a:solidFill>
                <a:uFill>
                  <a:noFill/>
                </a:uFill>
                <a:latin typeface="Open Sans"/>
                <a:ea typeface="Open Sans"/>
                <a:cs typeface="Open Sans"/>
                <a:sym typeface="Open Sans"/>
                <a:hlinkClick r:id="rId16">
                  <a:extLst>
                    <a:ext uri="{A12FA001-AC4F-418D-AE19-62706E023703}">
                      <ahyp:hlinkClr xmlns:ahyp="http://schemas.microsoft.com/office/drawing/2018/hyperlinkcolor" val="tx"/>
                    </a:ext>
                  </a:extLst>
                </a:hlinkClick>
              </a:rPr>
              <a:t>WEPIK </a:t>
            </a:r>
            <a:r>
              <a:rPr lang="en" sz="1000" b="1">
                <a:solidFill>
                  <a:schemeClr val="dk1"/>
                </a:solidFill>
                <a:latin typeface="Open Sans"/>
                <a:ea typeface="Open Sans"/>
                <a:cs typeface="Open Sans"/>
                <a:sym typeface="Open Sans"/>
              </a:rPr>
              <a:t>| </a:t>
            </a:r>
            <a:r>
              <a:rPr lang="en" sz="1000" b="1">
                <a:solidFill>
                  <a:schemeClr val="dk1"/>
                </a:solidFill>
                <a:uFill>
                  <a:noFill/>
                </a:uFill>
                <a:latin typeface="Open Sans"/>
                <a:ea typeface="Open Sans"/>
                <a:cs typeface="Open Sans"/>
                <a:sym typeface="Open Sans"/>
                <a:hlinkClick r:id="rId17">
                  <a:extLst>
                    <a:ext uri="{A12FA001-AC4F-418D-AE19-62706E023703}">
                      <ahyp:hlinkClr xmlns:ahyp="http://schemas.microsoft.com/office/drawing/2018/hyperlinkcolor" val="tx"/>
                    </a:ext>
                  </a:extLst>
                </a:hlinkClick>
              </a:rPr>
              <a:t>VIDEVO</a:t>
            </a:r>
            <a:endParaRPr sz="1000" b="1">
              <a:solidFill>
                <a:schemeClr val="dk1"/>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7"/>
        <p:cNvGrpSpPr/>
        <p:nvPr/>
      </p:nvGrpSpPr>
      <p:grpSpPr>
        <a:xfrm>
          <a:off x="0" y="0"/>
          <a:ext cx="0" cy="0"/>
          <a:chOff x="0" y="0"/>
          <a:chExt cx="0" cy="0"/>
        </a:xfrm>
      </p:grpSpPr>
      <p:grpSp>
        <p:nvGrpSpPr>
          <p:cNvPr id="598" name="Google Shape;598;p43"/>
          <p:cNvGrpSpPr/>
          <p:nvPr/>
        </p:nvGrpSpPr>
        <p:grpSpPr>
          <a:xfrm>
            <a:off x="748913" y="1282675"/>
            <a:ext cx="2578200" cy="2577900"/>
            <a:chOff x="6021000" y="1282675"/>
            <a:chExt cx="2578200" cy="2577900"/>
          </a:xfrm>
        </p:grpSpPr>
        <p:sp>
          <p:nvSpPr>
            <p:cNvPr id="599" name="Google Shape;599;p43"/>
            <p:cNvSpPr/>
            <p:nvPr/>
          </p:nvSpPr>
          <p:spPr>
            <a:xfrm>
              <a:off x="6021000" y="1282675"/>
              <a:ext cx="2578200" cy="2577900"/>
            </a:xfrm>
            <a:prstGeom prst="ellipse">
              <a:avLst/>
            </a:prstGeom>
            <a:noFill/>
            <a:ln w="19050" cap="flat" cmpd="sng">
              <a:solidFill>
                <a:schemeClr val="accent4"/>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3"/>
            <p:cNvSpPr/>
            <p:nvPr/>
          </p:nvSpPr>
          <p:spPr>
            <a:xfrm>
              <a:off x="6079925" y="1341600"/>
              <a:ext cx="2460300" cy="2460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 name="Google Shape;601;p43"/>
          <p:cNvSpPr txBox="1">
            <a:spLocks noGrp="1"/>
          </p:cNvSpPr>
          <p:nvPr>
            <p:ph type="title"/>
          </p:nvPr>
        </p:nvSpPr>
        <p:spPr>
          <a:xfrm>
            <a:off x="3899400" y="540000"/>
            <a:ext cx="4448100" cy="111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Thanks!</a:t>
            </a:r>
            <a:endParaRPr/>
          </a:p>
        </p:txBody>
      </p:sp>
      <p:sp>
        <p:nvSpPr>
          <p:cNvPr id="602" name="Google Shape;602;p43"/>
          <p:cNvSpPr txBox="1">
            <a:spLocks noGrp="1"/>
          </p:cNvSpPr>
          <p:nvPr>
            <p:ph type="subTitle" idx="1"/>
          </p:nvPr>
        </p:nvSpPr>
        <p:spPr>
          <a:xfrm>
            <a:off x="3899350" y="1841450"/>
            <a:ext cx="4448100" cy="1058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200">
                <a:solidFill>
                  <a:schemeClr val="accent1"/>
                </a:solidFill>
                <a:latin typeface="Pridi"/>
                <a:ea typeface="Pridi"/>
                <a:cs typeface="Pridi"/>
                <a:sym typeface="Pridi"/>
              </a:rPr>
              <a:t>Do you have any questions?</a:t>
            </a:r>
            <a:endParaRPr sz="2200">
              <a:solidFill>
                <a:schemeClr val="accent1"/>
              </a:solidFill>
              <a:latin typeface="Pridi"/>
              <a:ea typeface="Pridi"/>
              <a:cs typeface="Pridi"/>
              <a:sym typeface="Pridi"/>
            </a:endParaRPr>
          </a:p>
          <a:p>
            <a:pPr marL="0" lvl="0" indent="0" algn="r" rtl="0">
              <a:spcBef>
                <a:spcPts val="0"/>
              </a:spcBef>
              <a:spcAft>
                <a:spcPts val="0"/>
              </a:spcAft>
              <a:buNone/>
            </a:pPr>
            <a:r>
              <a:rPr lang="en"/>
              <a:t>youremail@freepik.com</a:t>
            </a:r>
            <a:endParaRPr/>
          </a:p>
          <a:p>
            <a:pPr marL="0" lvl="0" indent="0" algn="r" rtl="0">
              <a:spcBef>
                <a:spcPts val="0"/>
              </a:spcBef>
              <a:spcAft>
                <a:spcPts val="0"/>
              </a:spcAft>
              <a:buNone/>
            </a:pPr>
            <a:r>
              <a:rPr lang="en"/>
              <a:t>+34 654 321 432</a:t>
            </a:r>
            <a:endParaRPr/>
          </a:p>
          <a:p>
            <a:pPr marL="0" lvl="0" indent="0" algn="r" rtl="0">
              <a:spcBef>
                <a:spcPts val="0"/>
              </a:spcBef>
              <a:spcAft>
                <a:spcPts val="0"/>
              </a:spcAft>
              <a:buNone/>
            </a:pPr>
            <a:r>
              <a:rPr lang="en"/>
              <a:t>yourwebsite.com</a:t>
            </a:r>
            <a:endParaRPr/>
          </a:p>
        </p:txBody>
      </p:sp>
      <p:sp>
        <p:nvSpPr>
          <p:cNvPr id="603" name="Google Shape;603;p43"/>
          <p:cNvSpPr/>
          <p:nvPr/>
        </p:nvSpPr>
        <p:spPr>
          <a:xfrm>
            <a:off x="602615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604" name="Google Shape;604;p43"/>
          <p:cNvSpPr/>
          <p:nvPr/>
        </p:nvSpPr>
        <p:spPr>
          <a:xfrm>
            <a:off x="6894025"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605" name="Google Shape;605;p43"/>
          <p:cNvSpPr/>
          <p:nvPr/>
        </p:nvSpPr>
        <p:spPr>
          <a:xfrm>
            <a:off x="7761900" y="3088037"/>
            <a:ext cx="437400" cy="437400"/>
          </a:xfrm>
          <a:prstGeom prst="rect">
            <a:avLst/>
          </a:prstGeom>
          <a:solidFill>
            <a:schemeClr val="accen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nvGrpSpPr>
          <p:cNvPr id="606" name="Google Shape;606;p43"/>
          <p:cNvGrpSpPr/>
          <p:nvPr/>
        </p:nvGrpSpPr>
        <p:grpSpPr>
          <a:xfrm>
            <a:off x="6113299" y="3167535"/>
            <a:ext cx="276012" cy="275991"/>
            <a:chOff x="3368074" y="3882537"/>
            <a:chExt cx="215298" cy="215298"/>
          </a:xfrm>
        </p:grpSpPr>
        <p:sp>
          <p:nvSpPr>
            <p:cNvPr id="607" name="Google Shape;607;p4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608" name="Google Shape;608;p4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609" name="Google Shape;609;p4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grpSp>
        <p:nvGrpSpPr>
          <p:cNvPr id="610" name="Google Shape;610;p43"/>
          <p:cNvGrpSpPr/>
          <p:nvPr/>
        </p:nvGrpSpPr>
        <p:grpSpPr>
          <a:xfrm>
            <a:off x="6979331" y="3186243"/>
            <a:ext cx="266790" cy="238574"/>
            <a:chOff x="3824739" y="3890112"/>
            <a:chExt cx="208105" cy="186110"/>
          </a:xfrm>
        </p:grpSpPr>
        <p:sp>
          <p:nvSpPr>
            <p:cNvPr id="611" name="Google Shape;611;p4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612" name="Google Shape;612;p4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613" name="Google Shape;613;p4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grpSp>
      <p:sp>
        <p:nvSpPr>
          <p:cNvPr id="614" name="Google Shape;614;p43"/>
          <p:cNvSpPr/>
          <p:nvPr/>
        </p:nvSpPr>
        <p:spPr>
          <a:xfrm>
            <a:off x="7843215"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615" name="Google Shape;615;p43"/>
          <p:cNvSpPr txBox="1"/>
          <p:nvPr/>
        </p:nvSpPr>
        <p:spPr>
          <a:xfrm>
            <a:off x="4047600" y="4125850"/>
            <a:ext cx="4151700" cy="260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200">
                <a:solidFill>
                  <a:schemeClr val="dk1"/>
                </a:solidFill>
                <a:latin typeface="Open Sans"/>
                <a:ea typeface="Open Sans"/>
                <a:cs typeface="Open Sans"/>
                <a:sym typeface="Open Sans"/>
              </a:rPr>
              <a:t>Please keep this slide for attribution</a:t>
            </a:r>
            <a:endParaRPr sz="1200">
              <a:solidFill>
                <a:schemeClr val="dk1"/>
              </a:solidFill>
              <a:latin typeface="Open Sans"/>
              <a:ea typeface="Open Sans"/>
              <a:cs typeface="Open Sans"/>
              <a:sym typeface="Open Sans"/>
            </a:endParaRPr>
          </a:p>
        </p:txBody>
      </p:sp>
      <p:grpSp>
        <p:nvGrpSpPr>
          <p:cNvPr id="616" name="Google Shape;616;p43"/>
          <p:cNvGrpSpPr/>
          <p:nvPr/>
        </p:nvGrpSpPr>
        <p:grpSpPr>
          <a:xfrm flipH="1">
            <a:off x="711738" y="1841453"/>
            <a:ext cx="2652549" cy="1573503"/>
            <a:chOff x="391350" y="2417025"/>
            <a:chExt cx="1851175" cy="1098125"/>
          </a:xfrm>
        </p:grpSpPr>
        <p:sp>
          <p:nvSpPr>
            <p:cNvPr id="617" name="Google Shape;617;p43"/>
            <p:cNvSpPr/>
            <p:nvPr/>
          </p:nvSpPr>
          <p:spPr>
            <a:xfrm>
              <a:off x="1760425" y="3032025"/>
              <a:ext cx="233450" cy="233450"/>
            </a:xfrm>
            <a:custGeom>
              <a:avLst/>
              <a:gdLst/>
              <a:ahLst/>
              <a:cxnLst/>
              <a:rect l="l" t="t" r="r" b="b"/>
              <a:pathLst>
                <a:path w="9338" h="9338" extrusionOk="0">
                  <a:moveTo>
                    <a:pt x="4669" y="2396"/>
                  </a:moveTo>
                  <a:cubicBezTo>
                    <a:pt x="5928" y="2396"/>
                    <a:pt x="6943" y="3411"/>
                    <a:pt x="6943" y="4669"/>
                  </a:cubicBezTo>
                  <a:cubicBezTo>
                    <a:pt x="6943" y="5928"/>
                    <a:pt x="5928" y="6943"/>
                    <a:pt x="4669" y="6943"/>
                  </a:cubicBezTo>
                  <a:cubicBezTo>
                    <a:pt x="3411" y="6943"/>
                    <a:pt x="2396" y="5928"/>
                    <a:pt x="2396" y="4669"/>
                  </a:cubicBezTo>
                  <a:cubicBezTo>
                    <a:pt x="2396" y="3411"/>
                    <a:pt x="3411" y="2396"/>
                    <a:pt x="4669" y="2396"/>
                  </a:cubicBezTo>
                  <a:close/>
                  <a:moveTo>
                    <a:pt x="4669" y="1"/>
                  </a:moveTo>
                  <a:cubicBezTo>
                    <a:pt x="2071" y="1"/>
                    <a:pt x="1" y="2071"/>
                    <a:pt x="1" y="4669"/>
                  </a:cubicBezTo>
                  <a:cubicBezTo>
                    <a:pt x="1" y="7267"/>
                    <a:pt x="2071" y="9338"/>
                    <a:pt x="4669" y="9338"/>
                  </a:cubicBezTo>
                  <a:cubicBezTo>
                    <a:pt x="7267" y="9338"/>
                    <a:pt x="9338" y="7267"/>
                    <a:pt x="9338" y="4669"/>
                  </a:cubicBezTo>
                  <a:cubicBezTo>
                    <a:pt x="9338" y="2071"/>
                    <a:pt x="7267" y="1"/>
                    <a:pt x="46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391350" y="2782375"/>
              <a:ext cx="733800" cy="732775"/>
            </a:xfrm>
            <a:custGeom>
              <a:avLst/>
              <a:gdLst/>
              <a:ahLst/>
              <a:cxnLst/>
              <a:rect l="l" t="t" r="r" b="b"/>
              <a:pathLst>
                <a:path w="29352" h="29311" extrusionOk="0">
                  <a:moveTo>
                    <a:pt x="14737" y="1300"/>
                  </a:moveTo>
                  <a:cubicBezTo>
                    <a:pt x="22085" y="1300"/>
                    <a:pt x="28093" y="7308"/>
                    <a:pt x="28093" y="14655"/>
                  </a:cubicBezTo>
                  <a:cubicBezTo>
                    <a:pt x="28093" y="22003"/>
                    <a:pt x="22085" y="28011"/>
                    <a:pt x="14737" y="28011"/>
                  </a:cubicBezTo>
                  <a:cubicBezTo>
                    <a:pt x="7308" y="28011"/>
                    <a:pt x="1381" y="22003"/>
                    <a:pt x="1381" y="14655"/>
                  </a:cubicBezTo>
                  <a:cubicBezTo>
                    <a:pt x="1381" y="7308"/>
                    <a:pt x="7389" y="1300"/>
                    <a:pt x="14737" y="1300"/>
                  </a:cubicBezTo>
                  <a:close/>
                  <a:moveTo>
                    <a:pt x="14696" y="0"/>
                  </a:moveTo>
                  <a:cubicBezTo>
                    <a:pt x="6618" y="0"/>
                    <a:pt x="1" y="6536"/>
                    <a:pt x="1" y="14655"/>
                  </a:cubicBezTo>
                  <a:cubicBezTo>
                    <a:pt x="1" y="22774"/>
                    <a:pt x="6618" y="29310"/>
                    <a:pt x="14696" y="29310"/>
                  </a:cubicBezTo>
                  <a:cubicBezTo>
                    <a:pt x="22815" y="29310"/>
                    <a:pt x="29351" y="22734"/>
                    <a:pt x="29351" y="14655"/>
                  </a:cubicBezTo>
                  <a:cubicBezTo>
                    <a:pt x="29351" y="6536"/>
                    <a:pt x="22734" y="0"/>
                    <a:pt x="14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1257050" y="3057700"/>
              <a:ext cx="82225" cy="50200"/>
            </a:xfrm>
            <a:custGeom>
              <a:avLst/>
              <a:gdLst/>
              <a:ahLst/>
              <a:cxnLst/>
              <a:rect l="l" t="t" r="r" b="b"/>
              <a:pathLst>
                <a:path w="3289" h="2008" extrusionOk="0">
                  <a:moveTo>
                    <a:pt x="2625" y="0"/>
                  </a:moveTo>
                  <a:cubicBezTo>
                    <a:pt x="2558" y="0"/>
                    <a:pt x="2494" y="10"/>
                    <a:pt x="2436" y="29"/>
                  </a:cubicBezTo>
                  <a:lnTo>
                    <a:pt x="447" y="922"/>
                  </a:lnTo>
                  <a:cubicBezTo>
                    <a:pt x="122" y="1004"/>
                    <a:pt x="1" y="1369"/>
                    <a:pt x="122" y="1653"/>
                  </a:cubicBezTo>
                  <a:cubicBezTo>
                    <a:pt x="246" y="1901"/>
                    <a:pt x="489" y="2007"/>
                    <a:pt x="705" y="2007"/>
                  </a:cubicBezTo>
                  <a:cubicBezTo>
                    <a:pt x="772" y="2007"/>
                    <a:pt x="836" y="1997"/>
                    <a:pt x="894" y="1978"/>
                  </a:cubicBezTo>
                  <a:lnTo>
                    <a:pt x="2883" y="1125"/>
                  </a:lnTo>
                  <a:cubicBezTo>
                    <a:pt x="3208" y="963"/>
                    <a:pt x="3289" y="598"/>
                    <a:pt x="3208" y="354"/>
                  </a:cubicBezTo>
                  <a:cubicBezTo>
                    <a:pt x="3084" y="106"/>
                    <a:pt x="2841" y="0"/>
                    <a:pt x="26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3"/>
            <p:cNvSpPr/>
            <p:nvPr/>
          </p:nvSpPr>
          <p:spPr>
            <a:xfrm>
              <a:off x="1834525" y="3108150"/>
              <a:ext cx="84250" cy="84250"/>
            </a:xfrm>
            <a:custGeom>
              <a:avLst/>
              <a:gdLst/>
              <a:ahLst/>
              <a:cxnLst/>
              <a:rect l="l" t="t" r="r" b="b"/>
              <a:pathLst>
                <a:path w="3370" h="3370" extrusionOk="0">
                  <a:moveTo>
                    <a:pt x="1705" y="1"/>
                  </a:moveTo>
                  <a:cubicBezTo>
                    <a:pt x="812" y="1"/>
                    <a:pt x="41" y="772"/>
                    <a:pt x="41" y="1665"/>
                  </a:cubicBezTo>
                  <a:cubicBezTo>
                    <a:pt x="0" y="2599"/>
                    <a:pt x="731" y="3370"/>
                    <a:pt x="1705" y="3370"/>
                  </a:cubicBezTo>
                  <a:cubicBezTo>
                    <a:pt x="2639" y="3370"/>
                    <a:pt x="3370" y="2599"/>
                    <a:pt x="3370" y="1665"/>
                  </a:cubicBezTo>
                  <a:cubicBezTo>
                    <a:pt x="3370" y="772"/>
                    <a:pt x="2639" y="1"/>
                    <a:pt x="1705" y="1"/>
                  </a:cubicBezTo>
                  <a:close/>
                </a:path>
              </a:pathLst>
            </a:custGeom>
            <a:solidFill>
              <a:srgbClr val="C2C7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3"/>
            <p:cNvSpPr/>
            <p:nvPr/>
          </p:nvSpPr>
          <p:spPr>
            <a:xfrm>
              <a:off x="1286475" y="3070350"/>
              <a:ext cx="121825" cy="132775"/>
            </a:xfrm>
            <a:custGeom>
              <a:avLst/>
              <a:gdLst/>
              <a:ahLst/>
              <a:cxnLst/>
              <a:rect l="l" t="t" r="r" b="b"/>
              <a:pathLst>
                <a:path w="4873" h="5311" extrusionOk="0">
                  <a:moveTo>
                    <a:pt x="407" y="1"/>
                  </a:moveTo>
                  <a:cubicBezTo>
                    <a:pt x="327" y="1"/>
                    <a:pt x="253" y="27"/>
                    <a:pt x="204" y="92"/>
                  </a:cubicBezTo>
                  <a:cubicBezTo>
                    <a:pt x="41" y="254"/>
                    <a:pt x="1" y="498"/>
                    <a:pt x="123" y="660"/>
                  </a:cubicBezTo>
                  <a:lnTo>
                    <a:pt x="4101" y="5166"/>
                  </a:lnTo>
                  <a:cubicBezTo>
                    <a:pt x="4192" y="5257"/>
                    <a:pt x="4309" y="5310"/>
                    <a:pt x="4423" y="5310"/>
                  </a:cubicBezTo>
                  <a:cubicBezTo>
                    <a:pt x="4511" y="5310"/>
                    <a:pt x="4598" y="5278"/>
                    <a:pt x="4669" y="5207"/>
                  </a:cubicBezTo>
                  <a:cubicBezTo>
                    <a:pt x="4791" y="5085"/>
                    <a:pt x="4872" y="4801"/>
                    <a:pt x="4710" y="4679"/>
                  </a:cubicBezTo>
                  <a:lnTo>
                    <a:pt x="732" y="132"/>
                  </a:lnTo>
                  <a:cubicBezTo>
                    <a:pt x="659" y="59"/>
                    <a:pt x="527" y="1"/>
                    <a:pt x="407" y="1"/>
                  </a:cubicBezTo>
                  <a:close/>
                </a:path>
              </a:pathLst>
            </a:custGeom>
            <a:solidFill>
              <a:srgbClr val="C2C7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1509750" y="2782375"/>
              <a:ext cx="732775" cy="732775"/>
            </a:xfrm>
            <a:custGeom>
              <a:avLst/>
              <a:gdLst/>
              <a:ahLst/>
              <a:cxnLst/>
              <a:rect l="l" t="t" r="r" b="b"/>
              <a:pathLst>
                <a:path w="29311" h="29311" extrusionOk="0">
                  <a:moveTo>
                    <a:pt x="14696" y="1300"/>
                  </a:moveTo>
                  <a:cubicBezTo>
                    <a:pt x="22044" y="1300"/>
                    <a:pt x="28052" y="7308"/>
                    <a:pt x="28052" y="14655"/>
                  </a:cubicBezTo>
                  <a:cubicBezTo>
                    <a:pt x="28052" y="22003"/>
                    <a:pt x="22044" y="28011"/>
                    <a:pt x="14696" y="28011"/>
                  </a:cubicBezTo>
                  <a:cubicBezTo>
                    <a:pt x="7308" y="28011"/>
                    <a:pt x="1340" y="22003"/>
                    <a:pt x="1340" y="14655"/>
                  </a:cubicBezTo>
                  <a:cubicBezTo>
                    <a:pt x="1340" y="7308"/>
                    <a:pt x="7349" y="1300"/>
                    <a:pt x="14696" y="1300"/>
                  </a:cubicBezTo>
                  <a:close/>
                  <a:moveTo>
                    <a:pt x="14656" y="0"/>
                  </a:moveTo>
                  <a:cubicBezTo>
                    <a:pt x="6577" y="0"/>
                    <a:pt x="1" y="6536"/>
                    <a:pt x="1" y="14655"/>
                  </a:cubicBezTo>
                  <a:cubicBezTo>
                    <a:pt x="1" y="22774"/>
                    <a:pt x="6577" y="29310"/>
                    <a:pt x="14656" y="29310"/>
                  </a:cubicBezTo>
                  <a:cubicBezTo>
                    <a:pt x="22775" y="29310"/>
                    <a:pt x="29311" y="22734"/>
                    <a:pt x="29311" y="14655"/>
                  </a:cubicBezTo>
                  <a:cubicBezTo>
                    <a:pt x="29311" y="6536"/>
                    <a:pt x="22734" y="0"/>
                    <a:pt x="146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969850" y="2423475"/>
              <a:ext cx="128900" cy="264550"/>
            </a:xfrm>
            <a:custGeom>
              <a:avLst/>
              <a:gdLst/>
              <a:ahLst/>
              <a:cxnLst/>
              <a:rect l="l" t="t" r="r" b="b"/>
              <a:pathLst>
                <a:path w="5156" h="10582" extrusionOk="0">
                  <a:moveTo>
                    <a:pt x="4241" y="1"/>
                  </a:moveTo>
                  <a:cubicBezTo>
                    <a:pt x="4116" y="1"/>
                    <a:pt x="4002" y="110"/>
                    <a:pt x="3938" y="270"/>
                  </a:cubicBezTo>
                  <a:lnTo>
                    <a:pt x="0" y="9850"/>
                  </a:lnTo>
                  <a:cubicBezTo>
                    <a:pt x="325" y="10094"/>
                    <a:pt x="690" y="10338"/>
                    <a:pt x="1015" y="10581"/>
                  </a:cubicBezTo>
                  <a:lnTo>
                    <a:pt x="5034" y="757"/>
                  </a:lnTo>
                  <a:cubicBezTo>
                    <a:pt x="5156" y="554"/>
                    <a:pt x="5075" y="351"/>
                    <a:pt x="4953" y="270"/>
                  </a:cubicBezTo>
                  <a:lnTo>
                    <a:pt x="4344" y="26"/>
                  </a:lnTo>
                  <a:cubicBezTo>
                    <a:pt x="4309" y="9"/>
                    <a:pt x="4274" y="1"/>
                    <a:pt x="4241" y="1"/>
                  </a:cubicBezTo>
                  <a:close/>
                </a:path>
              </a:pathLst>
            </a:custGeom>
            <a:solidFill>
              <a:srgbClr val="C2C7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1530050" y="2534550"/>
              <a:ext cx="137050" cy="323100"/>
            </a:xfrm>
            <a:custGeom>
              <a:avLst/>
              <a:gdLst/>
              <a:ahLst/>
              <a:cxnLst/>
              <a:rect l="l" t="t" r="r" b="b"/>
              <a:pathLst>
                <a:path w="5482" h="12924" extrusionOk="0">
                  <a:moveTo>
                    <a:pt x="4535" y="0"/>
                  </a:moveTo>
                  <a:cubicBezTo>
                    <a:pt x="4407" y="0"/>
                    <a:pt x="4217" y="116"/>
                    <a:pt x="4182" y="292"/>
                  </a:cubicBezTo>
                  <a:lnTo>
                    <a:pt x="82" y="12187"/>
                  </a:lnTo>
                  <a:cubicBezTo>
                    <a:pt x="1" y="12390"/>
                    <a:pt x="82" y="12633"/>
                    <a:pt x="244" y="12715"/>
                  </a:cubicBezTo>
                  <a:lnTo>
                    <a:pt x="853" y="12918"/>
                  </a:lnTo>
                  <a:cubicBezTo>
                    <a:pt x="870" y="12922"/>
                    <a:pt x="888" y="12924"/>
                    <a:pt x="905" y="12924"/>
                  </a:cubicBezTo>
                  <a:cubicBezTo>
                    <a:pt x="1056" y="12924"/>
                    <a:pt x="1223" y="12775"/>
                    <a:pt x="1259" y="12593"/>
                  </a:cubicBezTo>
                  <a:lnTo>
                    <a:pt x="5359" y="739"/>
                  </a:lnTo>
                  <a:cubicBezTo>
                    <a:pt x="5481" y="536"/>
                    <a:pt x="5359" y="252"/>
                    <a:pt x="5197" y="211"/>
                  </a:cubicBezTo>
                  <a:lnTo>
                    <a:pt x="4588" y="8"/>
                  </a:lnTo>
                  <a:cubicBezTo>
                    <a:pt x="4572" y="3"/>
                    <a:pt x="4555" y="0"/>
                    <a:pt x="45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3"/>
            <p:cNvSpPr/>
            <p:nvPr/>
          </p:nvSpPr>
          <p:spPr>
            <a:xfrm>
              <a:off x="1395075" y="2639400"/>
              <a:ext cx="242575" cy="586375"/>
            </a:xfrm>
            <a:custGeom>
              <a:avLst/>
              <a:gdLst/>
              <a:ahLst/>
              <a:cxnLst/>
              <a:rect l="l" t="t" r="r" b="b"/>
              <a:pathLst>
                <a:path w="9703" h="23455" extrusionOk="0">
                  <a:moveTo>
                    <a:pt x="8220" y="1"/>
                  </a:moveTo>
                  <a:cubicBezTo>
                    <a:pt x="8028" y="1"/>
                    <a:pt x="7852" y="189"/>
                    <a:pt x="7754" y="483"/>
                  </a:cubicBezTo>
                  <a:lnTo>
                    <a:pt x="122" y="22404"/>
                  </a:lnTo>
                  <a:cubicBezTo>
                    <a:pt x="1" y="22729"/>
                    <a:pt x="122" y="23054"/>
                    <a:pt x="366" y="23135"/>
                  </a:cubicBezTo>
                  <a:lnTo>
                    <a:pt x="1340" y="23419"/>
                  </a:lnTo>
                  <a:cubicBezTo>
                    <a:pt x="1388" y="23443"/>
                    <a:pt x="1436" y="23454"/>
                    <a:pt x="1483" y="23454"/>
                  </a:cubicBezTo>
                  <a:cubicBezTo>
                    <a:pt x="1675" y="23454"/>
                    <a:pt x="1851" y="23266"/>
                    <a:pt x="1949" y="22972"/>
                  </a:cubicBezTo>
                  <a:lnTo>
                    <a:pt x="9581" y="1051"/>
                  </a:lnTo>
                  <a:cubicBezTo>
                    <a:pt x="9703" y="726"/>
                    <a:pt x="9581" y="361"/>
                    <a:pt x="9338" y="320"/>
                  </a:cubicBezTo>
                  <a:lnTo>
                    <a:pt x="8363" y="36"/>
                  </a:lnTo>
                  <a:cubicBezTo>
                    <a:pt x="8315" y="12"/>
                    <a:pt x="8267" y="1"/>
                    <a:pt x="82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3"/>
            <p:cNvSpPr/>
            <p:nvPr/>
          </p:nvSpPr>
          <p:spPr>
            <a:xfrm>
              <a:off x="878500" y="2574900"/>
              <a:ext cx="170525" cy="338425"/>
            </a:xfrm>
            <a:custGeom>
              <a:avLst/>
              <a:gdLst/>
              <a:ahLst/>
              <a:cxnLst/>
              <a:rect l="l" t="t" r="r" b="b"/>
              <a:pathLst>
                <a:path w="6821" h="13537" extrusionOk="0">
                  <a:moveTo>
                    <a:pt x="5434" y="0"/>
                  </a:moveTo>
                  <a:cubicBezTo>
                    <a:pt x="5196" y="0"/>
                    <a:pt x="4975" y="183"/>
                    <a:pt x="4872" y="424"/>
                  </a:cubicBezTo>
                  <a:lnTo>
                    <a:pt x="1" y="12359"/>
                  </a:lnTo>
                  <a:cubicBezTo>
                    <a:pt x="528" y="12724"/>
                    <a:pt x="1097" y="13130"/>
                    <a:pt x="1584" y="13536"/>
                  </a:cubicBezTo>
                  <a:lnTo>
                    <a:pt x="6699" y="1114"/>
                  </a:lnTo>
                  <a:cubicBezTo>
                    <a:pt x="6821" y="789"/>
                    <a:pt x="6780" y="465"/>
                    <a:pt x="6496" y="383"/>
                  </a:cubicBezTo>
                  <a:lnTo>
                    <a:pt x="5562" y="18"/>
                  </a:lnTo>
                  <a:cubicBezTo>
                    <a:pt x="5519" y="6"/>
                    <a:pt x="5476" y="0"/>
                    <a:pt x="54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734075" y="2865450"/>
              <a:ext cx="189100" cy="282375"/>
            </a:xfrm>
            <a:custGeom>
              <a:avLst/>
              <a:gdLst/>
              <a:ahLst/>
              <a:cxnLst/>
              <a:rect l="l" t="t" r="r" b="b"/>
              <a:pathLst>
                <a:path w="7564" h="11295" extrusionOk="0">
                  <a:moveTo>
                    <a:pt x="6496" y="0"/>
                  </a:moveTo>
                  <a:cubicBezTo>
                    <a:pt x="6338" y="0"/>
                    <a:pt x="6135" y="153"/>
                    <a:pt x="6062" y="372"/>
                  </a:cubicBezTo>
                  <a:cubicBezTo>
                    <a:pt x="6062" y="372"/>
                    <a:pt x="3301" y="8978"/>
                    <a:pt x="338" y="10764"/>
                  </a:cubicBezTo>
                  <a:cubicBezTo>
                    <a:pt x="0" y="10948"/>
                    <a:pt x="545" y="11295"/>
                    <a:pt x="1006" y="11295"/>
                  </a:cubicBezTo>
                  <a:cubicBezTo>
                    <a:pt x="1154" y="11295"/>
                    <a:pt x="1294" y="11259"/>
                    <a:pt x="1393" y="11170"/>
                  </a:cubicBezTo>
                  <a:cubicBezTo>
                    <a:pt x="4560" y="8450"/>
                    <a:pt x="7483" y="940"/>
                    <a:pt x="7483" y="940"/>
                  </a:cubicBezTo>
                  <a:cubicBezTo>
                    <a:pt x="7564" y="656"/>
                    <a:pt x="7523" y="372"/>
                    <a:pt x="7320" y="331"/>
                  </a:cubicBezTo>
                  <a:lnTo>
                    <a:pt x="6549" y="6"/>
                  </a:lnTo>
                  <a:cubicBezTo>
                    <a:pt x="6532" y="2"/>
                    <a:pt x="6515" y="0"/>
                    <a:pt x="6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997250" y="2660600"/>
              <a:ext cx="617075" cy="32500"/>
            </a:xfrm>
            <a:custGeom>
              <a:avLst/>
              <a:gdLst/>
              <a:ahLst/>
              <a:cxnLst/>
              <a:rect l="l" t="t" r="r" b="b"/>
              <a:pathLst>
                <a:path w="24683" h="1300" extrusionOk="0">
                  <a:moveTo>
                    <a:pt x="0" y="0"/>
                  </a:moveTo>
                  <a:lnTo>
                    <a:pt x="41" y="0"/>
                  </a:lnTo>
                  <a:lnTo>
                    <a:pt x="41" y="0"/>
                  </a:lnTo>
                  <a:lnTo>
                    <a:pt x="41" y="0"/>
                  </a:lnTo>
                  <a:close/>
                  <a:moveTo>
                    <a:pt x="41" y="0"/>
                  </a:moveTo>
                  <a:lnTo>
                    <a:pt x="41" y="1258"/>
                  </a:lnTo>
                  <a:lnTo>
                    <a:pt x="24276" y="1299"/>
                  </a:lnTo>
                  <a:cubicBezTo>
                    <a:pt x="24479" y="1299"/>
                    <a:pt x="24682" y="1177"/>
                    <a:pt x="24682" y="1015"/>
                  </a:cubicBezTo>
                  <a:lnTo>
                    <a:pt x="24682" y="365"/>
                  </a:lnTo>
                  <a:cubicBezTo>
                    <a:pt x="24682" y="162"/>
                    <a:pt x="24479" y="41"/>
                    <a:pt x="24236" y="41"/>
                  </a:cubicBezTo>
                  <a:lnTo>
                    <a:pt x="4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919100" y="2772225"/>
              <a:ext cx="512550" cy="434525"/>
            </a:xfrm>
            <a:custGeom>
              <a:avLst/>
              <a:gdLst/>
              <a:ahLst/>
              <a:cxnLst/>
              <a:rect l="l" t="t" r="r" b="b"/>
              <a:pathLst>
                <a:path w="20502" h="17381" extrusionOk="0">
                  <a:moveTo>
                    <a:pt x="772" y="1"/>
                  </a:moveTo>
                  <a:lnTo>
                    <a:pt x="0" y="975"/>
                  </a:lnTo>
                  <a:lnTo>
                    <a:pt x="19486" y="17253"/>
                  </a:lnTo>
                  <a:cubicBezTo>
                    <a:pt x="19573" y="17340"/>
                    <a:pt x="19683" y="17381"/>
                    <a:pt x="19786" y="17381"/>
                  </a:cubicBezTo>
                  <a:cubicBezTo>
                    <a:pt x="19875" y="17381"/>
                    <a:pt x="19957" y="17351"/>
                    <a:pt x="20014" y="17294"/>
                  </a:cubicBezTo>
                  <a:lnTo>
                    <a:pt x="20420" y="16807"/>
                  </a:lnTo>
                  <a:cubicBezTo>
                    <a:pt x="20501" y="16685"/>
                    <a:pt x="20460" y="16442"/>
                    <a:pt x="20257" y="16279"/>
                  </a:cubicBezTo>
                  <a:lnTo>
                    <a:pt x="77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3"/>
            <p:cNvSpPr/>
            <p:nvPr/>
          </p:nvSpPr>
          <p:spPr>
            <a:xfrm>
              <a:off x="1560500" y="2784075"/>
              <a:ext cx="346100" cy="388175"/>
            </a:xfrm>
            <a:custGeom>
              <a:avLst/>
              <a:gdLst/>
              <a:ahLst/>
              <a:cxnLst/>
              <a:rect l="l" t="t" r="r" b="b"/>
              <a:pathLst>
                <a:path w="13844" h="15527" extrusionOk="0">
                  <a:moveTo>
                    <a:pt x="799" y="1"/>
                  </a:moveTo>
                  <a:cubicBezTo>
                    <a:pt x="738" y="1"/>
                    <a:pt x="684" y="21"/>
                    <a:pt x="650" y="54"/>
                  </a:cubicBezTo>
                  <a:lnTo>
                    <a:pt x="122" y="541"/>
                  </a:lnTo>
                  <a:cubicBezTo>
                    <a:pt x="1" y="623"/>
                    <a:pt x="1" y="826"/>
                    <a:pt x="82" y="947"/>
                  </a:cubicBezTo>
                  <a:lnTo>
                    <a:pt x="12788" y="15399"/>
                  </a:lnTo>
                  <a:cubicBezTo>
                    <a:pt x="12832" y="15486"/>
                    <a:pt x="12910" y="15527"/>
                    <a:pt x="12992" y="15527"/>
                  </a:cubicBezTo>
                  <a:cubicBezTo>
                    <a:pt x="13064" y="15527"/>
                    <a:pt x="13138" y="15496"/>
                    <a:pt x="13194" y="15440"/>
                  </a:cubicBezTo>
                  <a:lnTo>
                    <a:pt x="13681" y="14993"/>
                  </a:lnTo>
                  <a:cubicBezTo>
                    <a:pt x="13844" y="14912"/>
                    <a:pt x="13844" y="14709"/>
                    <a:pt x="13722" y="14587"/>
                  </a:cubicBezTo>
                  <a:lnTo>
                    <a:pt x="1056" y="135"/>
                  </a:lnTo>
                  <a:cubicBezTo>
                    <a:pt x="985" y="40"/>
                    <a:pt x="886" y="1"/>
                    <a:pt x="7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3"/>
            <p:cNvSpPr/>
            <p:nvPr/>
          </p:nvSpPr>
          <p:spPr>
            <a:xfrm>
              <a:off x="1431625" y="3138600"/>
              <a:ext cx="461775" cy="87300"/>
            </a:xfrm>
            <a:custGeom>
              <a:avLst/>
              <a:gdLst/>
              <a:ahLst/>
              <a:cxnLst/>
              <a:rect l="l" t="t" r="r" b="b"/>
              <a:pathLst>
                <a:path w="18471" h="3492" extrusionOk="0">
                  <a:moveTo>
                    <a:pt x="18187" y="0"/>
                  </a:moveTo>
                  <a:lnTo>
                    <a:pt x="162" y="2030"/>
                  </a:lnTo>
                  <a:lnTo>
                    <a:pt x="0" y="3492"/>
                  </a:lnTo>
                  <a:lnTo>
                    <a:pt x="0" y="3492"/>
                  </a:lnTo>
                  <a:lnTo>
                    <a:pt x="18146" y="1340"/>
                  </a:lnTo>
                  <a:cubicBezTo>
                    <a:pt x="18268" y="1340"/>
                    <a:pt x="18430" y="1178"/>
                    <a:pt x="18430" y="1015"/>
                  </a:cubicBezTo>
                  <a:lnTo>
                    <a:pt x="18471" y="325"/>
                  </a:lnTo>
                  <a:cubicBezTo>
                    <a:pt x="18471" y="163"/>
                    <a:pt x="18349" y="0"/>
                    <a:pt x="181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1272275" y="3085300"/>
              <a:ext cx="281150" cy="246675"/>
            </a:xfrm>
            <a:custGeom>
              <a:avLst/>
              <a:gdLst/>
              <a:ahLst/>
              <a:cxnLst/>
              <a:rect l="l" t="t" r="r" b="b"/>
              <a:pathLst>
                <a:path w="11246" h="9867" extrusionOk="0">
                  <a:moveTo>
                    <a:pt x="4879" y="1998"/>
                  </a:moveTo>
                  <a:cubicBezTo>
                    <a:pt x="5039" y="1998"/>
                    <a:pt x="5202" y="2029"/>
                    <a:pt x="5359" y="2092"/>
                  </a:cubicBezTo>
                  <a:cubicBezTo>
                    <a:pt x="5968" y="2335"/>
                    <a:pt x="6252" y="3107"/>
                    <a:pt x="5968" y="3716"/>
                  </a:cubicBezTo>
                  <a:cubicBezTo>
                    <a:pt x="5757" y="4167"/>
                    <a:pt x="5301" y="4418"/>
                    <a:pt x="4831" y="4418"/>
                  </a:cubicBezTo>
                  <a:cubicBezTo>
                    <a:pt x="4667" y="4418"/>
                    <a:pt x="4502" y="4387"/>
                    <a:pt x="4344" y="4325"/>
                  </a:cubicBezTo>
                  <a:cubicBezTo>
                    <a:pt x="3735" y="4000"/>
                    <a:pt x="3492" y="3310"/>
                    <a:pt x="3735" y="2701"/>
                  </a:cubicBezTo>
                  <a:cubicBezTo>
                    <a:pt x="3976" y="2249"/>
                    <a:pt x="4418" y="1998"/>
                    <a:pt x="4879" y="1998"/>
                  </a:cubicBezTo>
                  <a:close/>
                  <a:moveTo>
                    <a:pt x="7517" y="3866"/>
                  </a:moveTo>
                  <a:cubicBezTo>
                    <a:pt x="7678" y="3866"/>
                    <a:pt x="7841" y="3896"/>
                    <a:pt x="7998" y="3959"/>
                  </a:cubicBezTo>
                  <a:cubicBezTo>
                    <a:pt x="8607" y="4284"/>
                    <a:pt x="8891" y="4974"/>
                    <a:pt x="8607" y="5583"/>
                  </a:cubicBezTo>
                  <a:cubicBezTo>
                    <a:pt x="8396" y="6035"/>
                    <a:pt x="7940" y="6285"/>
                    <a:pt x="7469" y="6285"/>
                  </a:cubicBezTo>
                  <a:cubicBezTo>
                    <a:pt x="7306" y="6285"/>
                    <a:pt x="7140" y="6255"/>
                    <a:pt x="6983" y="6192"/>
                  </a:cubicBezTo>
                  <a:cubicBezTo>
                    <a:pt x="6374" y="5908"/>
                    <a:pt x="6130" y="5177"/>
                    <a:pt x="6374" y="4568"/>
                  </a:cubicBezTo>
                  <a:cubicBezTo>
                    <a:pt x="6615" y="4116"/>
                    <a:pt x="7057" y="3866"/>
                    <a:pt x="7517" y="3866"/>
                  </a:cubicBezTo>
                  <a:close/>
                  <a:moveTo>
                    <a:pt x="4779" y="5188"/>
                  </a:moveTo>
                  <a:cubicBezTo>
                    <a:pt x="4947" y="5188"/>
                    <a:pt x="5117" y="5223"/>
                    <a:pt x="5278" y="5299"/>
                  </a:cubicBezTo>
                  <a:cubicBezTo>
                    <a:pt x="5887" y="5583"/>
                    <a:pt x="6130" y="6314"/>
                    <a:pt x="5887" y="6923"/>
                  </a:cubicBezTo>
                  <a:cubicBezTo>
                    <a:pt x="5646" y="7374"/>
                    <a:pt x="5204" y="7625"/>
                    <a:pt x="4744" y="7625"/>
                  </a:cubicBezTo>
                  <a:cubicBezTo>
                    <a:pt x="4583" y="7625"/>
                    <a:pt x="4420" y="7594"/>
                    <a:pt x="4263" y="7532"/>
                  </a:cubicBezTo>
                  <a:cubicBezTo>
                    <a:pt x="3654" y="7247"/>
                    <a:pt x="3329" y="6517"/>
                    <a:pt x="3654" y="5908"/>
                  </a:cubicBezTo>
                  <a:cubicBezTo>
                    <a:pt x="3863" y="5460"/>
                    <a:pt x="4313" y="5188"/>
                    <a:pt x="4779" y="5188"/>
                  </a:cubicBezTo>
                  <a:close/>
                  <a:moveTo>
                    <a:pt x="5668" y="0"/>
                  </a:moveTo>
                  <a:cubicBezTo>
                    <a:pt x="3809" y="0"/>
                    <a:pt x="2007" y="1086"/>
                    <a:pt x="1178" y="2863"/>
                  </a:cubicBezTo>
                  <a:cubicBezTo>
                    <a:pt x="1" y="5339"/>
                    <a:pt x="1097" y="8222"/>
                    <a:pt x="3532" y="9399"/>
                  </a:cubicBezTo>
                  <a:cubicBezTo>
                    <a:pt x="4213" y="9717"/>
                    <a:pt x="4920" y="9866"/>
                    <a:pt x="5613" y="9866"/>
                  </a:cubicBezTo>
                  <a:cubicBezTo>
                    <a:pt x="7483" y="9866"/>
                    <a:pt x="9250" y="8781"/>
                    <a:pt x="10109" y="7004"/>
                  </a:cubicBezTo>
                  <a:cubicBezTo>
                    <a:pt x="11245" y="4527"/>
                    <a:pt x="10149" y="1645"/>
                    <a:pt x="7714" y="468"/>
                  </a:cubicBezTo>
                  <a:cubicBezTo>
                    <a:pt x="7055" y="150"/>
                    <a:pt x="6358" y="0"/>
                    <a:pt x="56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3"/>
            <p:cNvSpPr/>
            <p:nvPr/>
          </p:nvSpPr>
          <p:spPr>
            <a:xfrm>
              <a:off x="1421475" y="3227650"/>
              <a:ext cx="121800" cy="132775"/>
            </a:xfrm>
            <a:custGeom>
              <a:avLst/>
              <a:gdLst/>
              <a:ahLst/>
              <a:cxnLst/>
              <a:rect l="l" t="t" r="r" b="b"/>
              <a:pathLst>
                <a:path w="4872" h="5311" extrusionOk="0">
                  <a:moveTo>
                    <a:pt x="426" y="1"/>
                  </a:moveTo>
                  <a:cubicBezTo>
                    <a:pt x="346" y="1"/>
                    <a:pt x="268" y="27"/>
                    <a:pt x="203" y="92"/>
                  </a:cubicBezTo>
                  <a:cubicBezTo>
                    <a:pt x="81" y="254"/>
                    <a:pt x="0" y="498"/>
                    <a:pt x="162" y="660"/>
                  </a:cubicBezTo>
                  <a:lnTo>
                    <a:pt x="4141" y="5166"/>
                  </a:lnTo>
                  <a:cubicBezTo>
                    <a:pt x="4209" y="5258"/>
                    <a:pt x="4329" y="5310"/>
                    <a:pt x="4442" y="5310"/>
                  </a:cubicBezTo>
                  <a:cubicBezTo>
                    <a:pt x="4531" y="5310"/>
                    <a:pt x="4615" y="5278"/>
                    <a:pt x="4669" y="5207"/>
                  </a:cubicBezTo>
                  <a:cubicBezTo>
                    <a:pt x="4831" y="5085"/>
                    <a:pt x="4871" y="4801"/>
                    <a:pt x="4750" y="4679"/>
                  </a:cubicBezTo>
                  <a:lnTo>
                    <a:pt x="771" y="133"/>
                  </a:lnTo>
                  <a:cubicBezTo>
                    <a:pt x="674" y="59"/>
                    <a:pt x="547" y="1"/>
                    <a:pt x="4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3"/>
            <p:cNvSpPr/>
            <p:nvPr/>
          </p:nvSpPr>
          <p:spPr>
            <a:xfrm>
              <a:off x="1487425" y="3329050"/>
              <a:ext cx="85275" cy="36000"/>
            </a:xfrm>
            <a:custGeom>
              <a:avLst/>
              <a:gdLst/>
              <a:ahLst/>
              <a:cxnLst/>
              <a:rect l="l" t="t" r="r" b="b"/>
              <a:pathLst>
                <a:path w="3411" h="1440" extrusionOk="0">
                  <a:moveTo>
                    <a:pt x="618" y="0"/>
                  </a:moveTo>
                  <a:cubicBezTo>
                    <a:pt x="343" y="0"/>
                    <a:pt x="118" y="251"/>
                    <a:pt x="82" y="501"/>
                  </a:cubicBezTo>
                  <a:cubicBezTo>
                    <a:pt x="1" y="826"/>
                    <a:pt x="285" y="1110"/>
                    <a:pt x="569" y="1151"/>
                  </a:cubicBezTo>
                  <a:lnTo>
                    <a:pt x="2721" y="1435"/>
                  </a:lnTo>
                  <a:cubicBezTo>
                    <a:pt x="2741" y="1438"/>
                    <a:pt x="2763" y="1440"/>
                    <a:pt x="2784" y="1440"/>
                  </a:cubicBezTo>
                  <a:cubicBezTo>
                    <a:pt x="3051" y="1440"/>
                    <a:pt x="3333" y="1208"/>
                    <a:pt x="3370" y="907"/>
                  </a:cubicBezTo>
                  <a:cubicBezTo>
                    <a:pt x="3411" y="623"/>
                    <a:pt x="3167" y="298"/>
                    <a:pt x="2842" y="258"/>
                  </a:cubicBezTo>
                  <a:lnTo>
                    <a:pt x="731" y="14"/>
                  </a:lnTo>
                  <a:cubicBezTo>
                    <a:pt x="693" y="5"/>
                    <a:pt x="655" y="0"/>
                    <a:pt x="6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716125" y="3108150"/>
              <a:ext cx="85275" cy="84250"/>
            </a:xfrm>
            <a:custGeom>
              <a:avLst/>
              <a:gdLst/>
              <a:ahLst/>
              <a:cxnLst/>
              <a:rect l="l" t="t" r="r" b="b"/>
              <a:pathLst>
                <a:path w="3411" h="3370" extrusionOk="0">
                  <a:moveTo>
                    <a:pt x="1746" y="1"/>
                  </a:moveTo>
                  <a:cubicBezTo>
                    <a:pt x="812" y="1"/>
                    <a:pt x="82" y="772"/>
                    <a:pt x="82" y="1665"/>
                  </a:cubicBezTo>
                  <a:cubicBezTo>
                    <a:pt x="0" y="2599"/>
                    <a:pt x="772" y="3370"/>
                    <a:pt x="1746" y="3370"/>
                  </a:cubicBezTo>
                  <a:cubicBezTo>
                    <a:pt x="2639" y="3370"/>
                    <a:pt x="3410" y="2599"/>
                    <a:pt x="3410" y="1665"/>
                  </a:cubicBezTo>
                  <a:cubicBezTo>
                    <a:pt x="3410" y="772"/>
                    <a:pt x="2639" y="1"/>
                    <a:pt x="17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3"/>
            <p:cNvSpPr/>
            <p:nvPr/>
          </p:nvSpPr>
          <p:spPr>
            <a:xfrm>
              <a:off x="888650" y="2555050"/>
              <a:ext cx="122825" cy="33500"/>
            </a:xfrm>
            <a:custGeom>
              <a:avLst/>
              <a:gdLst/>
              <a:ahLst/>
              <a:cxnLst/>
              <a:rect l="l" t="t" r="r" b="b"/>
              <a:pathLst>
                <a:path w="4913" h="1340" extrusionOk="0">
                  <a:moveTo>
                    <a:pt x="650" y="0"/>
                  </a:moveTo>
                  <a:cubicBezTo>
                    <a:pt x="325" y="0"/>
                    <a:pt x="1" y="325"/>
                    <a:pt x="1" y="650"/>
                  </a:cubicBezTo>
                  <a:cubicBezTo>
                    <a:pt x="1" y="1015"/>
                    <a:pt x="325" y="1340"/>
                    <a:pt x="650" y="1340"/>
                  </a:cubicBezTo>
                  <a:lnTo>
                    <a:pt x="4263" y="1340"/>
                  </a:lnTo>
                  <a:cubicBezTo>
                    <a:pt x="4628" y="1340"/>
                    <a:pt x="4913" y="1015"/>
                    <a:pt x="4913" y="650"/>
                  </a:cubicBezTo>
                  <a:cubicBezTo>
                    <a:pt x="4913" y="284"/>
                    <a:pt x="4628" y="0"/>
                    <a:pt x="4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3"/>
            <p:cNvSpPr/>
            <p:nvPr/>
          </p:nvSpPr>
          <p:spPr>
            <a:xfrm>
              <a:off x="787175" y="2431900"/>
              <a:ext cx="252725" cy="190150"/>
            </a:xfrm>
            <a:custGeom>
              <a:avLst/>
              <a:gdLst/>
              <a:ahLst/>
              <a:cxnLst/>
              <a:rect l="l" t="t" r="r" b="b"/>
              <a:pathLst>
                <a:path w="10109" h="7606" extrusionOk="0">
                  <a:moveTo>
                    <a:pt x="9651" y="0"/>
                  </a:moveTo>
                  <a:cubicBezTo>
                    <a:pt x="9615" y="0"/>
                    <a:pt x="9578" y="5"/>
                    <a:pt x="9540" y="14"/>
                  </a:cubicBezTo>
                  <a:cubicBezTo>
                    <a:pt x="6373" y="14"/>
                    <a:pt x="3938" y="501"/>
                    <a:pt x="2233" y="1476"/>
                  </a:cubicBezTo>
                  <a:cubicBezTo>
                    <a:pt x="325" y="2572"/>
                    <a:pt x="0" y="3992"/>
                    <a:pt x="0" y="4723"/>
                  </a:cubicBezTo>
                  <a:cubicBezTo>
                    <a:pt x="122" y="6266"/>
                    <a:pt x="1502" y="7605"/>
                    <a:pt x="3166" y="7605"/>
                  </a:cubicBezTo>
                  <a:cubicBezTo>
                    <a:pt x="3451" y="7605"/>
                    <a:pt x="3654" y="7362"/>
                    <a:pt x="3654" y="7118"/>
                  </a:cubicBezTo>
                  <a:cubicBezTo>
                    <a:pt x="3654" y="6794"/>
                    <a:pt x="3410" y="6591"/>
                    <a:pt x="3166" y="6591"/>
                  </a:cubicBezTo>
                  <a:cubicBezTo>
                    <a:pt x="2111" y="6591"/>
                    <a:pt x="1177" y="5697"/>
                    <a:pt x="1177" y="4642"/>
                  </a:cubicBezTo>
                  <a:lnTo>
                    <a:pt x="1177" y="4358"/>
                  </a:lnTo>
                  <a:cubicBezTo>
                    <a:pt x="1583" y="5454"/>
                    <a:pt x="2923" y="6185"/>
                    <a:pt x="4628" y="6185"/>
                  </a:cubicBezTo>
                  <a:cubicBezTo>
                    <a:pt x="4953" y="6185"/>
                    <a:pt x="5156" y="5941"/>
                    <a:pt x="5156" y="5697"/>
                  </a:cubicBezTo>
                  <a:cubicBezTo>
                    <a:pt x="5156" y="5373"/>
                    <a:pt x="4871" y="5170"/>
                    <a:pt x="4628" y="5170"/>
                  </a:cubicBezTo>
                  <a:cubicBezTo>
                    <a:pt x="3045" y="5170"/>
                    <a:pt x="2111" y="4398"/>
                    <a:pt x="2111" y="3708"/>
                  </a:cubicBezTo>
                  <a:cubicBezTo>
                    <a:pt x="2111" y="3099"/>
                    <a:pt x="2639" y="2490"/>
                    <a:pt x="3654" y="2044"/>
                  </a:cubicBezTo>
                  <a:cubicBezTo>
                    <a:pt x="4628" y="1557"/>
                    <a:pt x="6414" y="1029"/>
                    <a:pt x="9621" y="1029"/>
                  </a:cubicBezTo>
                  <a:cubicBezTo>
                    <a:pt x="9905" y="1029"/>
                    <a:pt x="10108" y="745"/>
                    <a:pt x="10108" y="501"/>
                  </a:cubicBezTo>
                  <a:cubicBezTo>
                    <a:pt x="10108" y="251"/>
                    <a:pt x="9919" y="0"/>
                    <a:pt x="96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1477275" y="2471150"/>
              <a:ext cx="272025" cy="86900"/>
            </a:xfrm>
            <a:custGeom>
              <a:avLst/>
              <a:gdLst/>
              <a:ahLst/>
              <a:cxnLst/>
              <a:rect l="l" t="t" r="r" b="b"/>
              <a:pathLst>
                <a:path w="10881" h="3476" extrusionOk="0">
                  <a:moveTo>
                    <a:pt x="1702" y="1"/>
                  </a:moveTo>
                  <a:cubicBezTo>
                    <a:pt x="1019" y="1"/>
                    <a:pt x="195" y="145"/>
                    <a:pt x="163" y="596"/>
                  </a:cubicBezTo>
                  <a:lnTo>
                    <a:pt x="123" y="961"/>
                  </a:lnTo>
                  <a:cubicBezTo>
                    <a:pt x="1" y="1692"/>
                    <a:pt x="1422" y="2098"/>
                    <a:pt x="2234" y="2341"/>
                  </a:cubicBezTo>
                  <a:lnTo>
                    <a:pt x="6455" y="3397"/>
                  </a:lnTo>
                  <a:cubicBezTo>
                    <a:pt x="6618" y="3451"/>
                    <a:pt x="6814" y="3476"/>
                    <a:pt x="7030" y="3476"/>
                  </a:cubicBezTo>
                  <a:cubicBezTo>
                    <a:pt x="8434" y="3476"/>
                    <a:pt x="10723" y="2447"/>
                    <a:pt x="10759" y="1814"/>
                  </a:cubicBezTo>
                  <a:cubicBezTo>
                    <a:pt x="10880" y="1123"/>
                    <a:pt x="10677" y="271"/>
                    <a:pt x="9419" y="230"/>
                  </a:cubicBezTo>
                  <a:cubicBezTo>
                    <a:pt x="9419" y="230"/>
                    <a:pt x="3979" y="149"/>
                    <a:pt x="2193" y="27"/>
                  </a:cubicBezTo>
                  <a:cubicBezTo>
                    <a:pt x="2050" y="11"/>
                    <a:pt x="1881" y="1"/>
                    <a:pt x="17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3"/>
            <p:cNvSpPr/>
            <p:nvPr/>
          </p:nvSpPr>
          <p:spPr>
            <a:xfrm>
              <a:off x="840950" y="2590550"/>
              <a:ext cx="156325" cy="42725"/>
            </a:xfrm>
            <a:custGeom>
              <a:avLst/>
              <a:gdLst/>
              <a:ahLst/>
              <a:cxnLst/>
              <a:rect l="l" t="t" r="r" b="b"/>
              <a:pathLst>
                <a:path w="6253" h="1709" extrusionOk="0">
                  <a:moveTo>
                    <a:pt x="853" y="1"/>
                  </a:moveTo>
                  <a:cubicBezTo>
                    <a:pt x="366" y="1"/>
                    <a:pt x="1" y="407"/>
                    <a:pt x="1" y="853"/>
                  </a:cubicBezTo>
                  <a:cubicBezTo>
                    <a:pt x="1" y="1318"/>
                    <a:pt x="370" y="1709"/>
                    <a:pt x="791" y="1709"/>
                  </a:cubicBezTo>
                  <a:cubicBezTo>
                    <a:pt x="812" y="1709"/>
                    <a:pt x="832" y="1708"/>
                    <a:pt x="853" y="1706"/>
                  </a:cubicBezTo>
                  <a:lnTo>
                    <a:pt x="5359" y="1706"/>
                  </a:lnTo>
                  <a:cubicBezTo>
                    <a:pt x="5887" y="1706"/>
                    <a:pt x="6252" y="1341"/>
                    <a:pt x="6252" y="853"/>
                  </a:cubicBezTo>
                  <a:cubicBezTo>
                    <a:pt x="6252" y="366"/>
                    <a:pt x="5846" y="1"/>
                    <a:pt x="53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3"/>
            <p:cNvSpPr/>
            <p:nvPr/>
          </p:nvSpPr>
          <p:spPr>
            <a:xfrm>
              <a:off x="1009425" y="2417025"/>
              <a:ext cx="97450" cy="47725"/>
            </a:xfrm>
            <a:custGeom>
              <a:avLst/>
              <a:gdLst/>
              <a:ahLst/>
              <a:cxnLst/>
              <a:rect l="l" t="t" r="r" b="b"/>
              <a:pathLst>
                <a:path w="3898" h="1909" extrusionOk="0">
                  <a:moveTo>
                    <a:pt x="975" y="0"/>
                  </a:moveTo>
                  <a:cubicBezTo>
                    <a:pt x="447" y="0"/>
                    <a:pt x="0" y="447"/>
                    <a:pt x="0" y="934"/>
                  </a:cubicBezTo>
                  <a:cubicBezTo>
                    <a:pt x="0" y="1502"/>
                    <a:pt x="447" y="1908"/>
                    <a:pt x="975" y="1908"/>
                  </a:cubicBezTo>
                  <a:lnTo>
                    <a:pt x="2923" y="1908"/>
                  </a:lnTo>
                  <a:cubicBezTo>
                    <a:pt x="3492" y="1908"/>
                    <a:pt x="3898" y="1462"/>
                    <a:pt x="3898" y="934"/>
                  </a:cubicBezTo>
                  <a:cubicBezTo>
                    <a:pt x="3898" y="406"/>
                    <a:pt x="3451" y="0"/>
                    <a:pt x="29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3"/>
            <p:cNvSpPr/>
            <p:nvPr/>
          </p:nvSpPr>
          <p:spPr>
            <a:xfrm>
              <a:off x="1634600" y="2815925"/>
              <a:ext cx="89325" cy="92350"/>
            </a:xfrm>
            <a:custGeom>
              <a:avLst/>
              <a:gdLst/>
              <a:ahLst/>
              <a:cxnLst/>
              <a:rect l="l" t="t" r="r" b="b"/>
              <a:pathLst>
                <a:path w="3573" h="3694" extrusionOk="0">
                  <a:moveTo>
                    <a:pt x="715" y="1"/>
                  </a:moveTo>
                  <a:cubicBezTo>
                    <a:pt x="572" y="1"/>
                    <a:pt x="433" y="53"/>
                    <a:pt x="325" y="160"/>
                  </a:cubicBezTo>
                  <a:cubicBezTo>
                    <a:pt x="81" y="445"/>
                    <a:pt x="0" y="851"/>
                    <a:pt x="284" y="1094"/>
                  </a:cubicBezTo>
                  <a:lnTo>
                    <a:pt x="2355" y="3489"/>
                  </a:lnTo>
                  <a:cubicBezTo>
                    <a:pt x="2486" y="3621"/>
                    <a:pt x="2666" y="3694"/>
                    <a:pt x="2841" y="3694"/>
                  </a:cubicBezTo>
                  <a:cubicBezTo>
                    <a:pt x="2990" y="3694"/>
                    <a:pt x="3136" y="3642"/>
                    <a:pt x="3248" y="3530"/>
                  </a:cubicBezTo>
                  <a:cubicBezTo>
                    <a:pt x="3532" y="3286"/>
                    <a:pt x="3572" y="2840"/>
                    <a:pt x="3329" y="2596"/>
                  </a:cubicBezTo>
                  <a:lnTo>
                    <a:pt x="1218" y="242"/>
                  </a:lnTo>
                  <a:cubicBezTo>
                    <a:pt x="1082" y="83"/>
                    <a:pt x="896" y="1"/>
                    <a:pt x="715" y="1"/>
                  </a:cubicBezTo>
                  <a:close/>
                </a:path>
              </a:pathLst>
            </a:custGeom>
            <a:solidFill>
              <a:srgbClr val="C2C7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856175" y="2771225"/>
              <a:ext cx="61925" cy="108200"/>
            </a:xfrm>
            <a:custGeom>
              <a:avLst/>
              <a:gdLst/>
              <a:ahLst/>
              <a:cxnLst/>
              <a:rect l="l" t="t" r="r" b="b"/>
              <a:pathLst>
                <a:path w="2477" h="4328" extrusionOk="0">
                  <a:moveTo>
                    <a:pt x="1749" y="1"/>
                  </a:moveTo>
                  <a:cubicBezTo>
                    <a:pt x="1473" y="1"/>
                    <a:pt x="1223" y="162"/>
                    <a:pt x="1097" y="446"/>
                  </a:cubicBezTo>
                  <a:lnTo>
                    <a:pt x="82" y="3451"/>
                  </a:lnTo>
                  <a:cubicBezTo>
                    <a:pt x="1" y="3775"/>
                    <a:pt x="163" y="4141"/>
                    <a:pt x="488" y="4303"/>
                  </a:cubicBezTo>
                  <a:cubicBezTo>
                    <a:pt x="559" y="4319"/>
                    <a:pt x="631" y="4327"/>
                    <a:pt x="701" y="4327"/>
                  </a:cubicBezTo>
                  <a:cubicBezTo>
                    <a:pt x="989" y="4327"/>
                    <a:pt x="1250" y="4191"/>
                    <a:pt x="1381" y="3897"/>
                  </a:cubicBezTo>
                  <a:lnTo>
                    <a:pt x="2396" y="893"/>
                  </a:lnTo>
                  <a:cubicBezTo>
                    <a:pt x="2477" y="528"/>
                    <a:pt x="2314" y="162"/>
                    <a:pt x="1990" y="41"/>
                  </a:cubicBezTo>
                  <a:cubicBezTo>
                    <a:pt x="1909" y="14"/>
                    <a:pt x="1828" y="1"/>
                    <a:pt x="17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44"/>
          <p:cNvSpPr txBox="1">
            <a:spLocks noGrp="1"/>
          </p:cNvSpPr>
          <p:nvPr>
            <p:ph type="body" idx="4294967295"/>
          </p:nvPr>
        </p:nvSpPr>
        <p:spPr>
          <a:xfrm>
            <a:off x="720000" y="1253352"/>
            <a:ext cx="7704000" cy="10470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1200"/>
              <a:t>Here’s an assortment of alternative resources whose style fits th</a:t>
            </a:r>
            <a:r>
              <a:rPr lang="en"/>
              <a:t>at</a:t>
            </a:r>
            <a:r>
              <a:rPr lang="en" sz="1200"/>
              <a:t> of this template:</a:t>
            </a:r>
            <a:endParaRPr sz="1200"/>
          </a:p>
          <a:p>
            <a:pPr marL="0" lvl="0" indent="0" algn="l" rtl="0">
              <a:spcBef>
                <a:spcPts val="0"/>
              </a:spcBef>
              <a:spcAft>
                <a:spcPts val="0"/>
              </a:spcAft>
              <a:buNone/>
            </a:pPr>
            <a:r>
              <a:rPr lang="en" sz="2200">
                <a:solidFill>
                  <a:schemeClr val="dk2"/>
                </a:solidFill>
                <a:latin typeface="Pridi"/>
                <a:ea typeface="Pridi"/>
                <a:cs typeface="Pridi"/>
                <a:sym typeface="Pridi"/>
              </a:rPr>
              <a:t>Vectors</a:t>
            </a:r>
            <a:endParaRPr/>
          </a:p>
          <a:p>
            <a:pPr marL="342900" lvl="0" indent="-203200" algn="l" rtl="0">
              <a:lnSpc>
                <a:spcPct val="166000"/>
              </a:lnSpc>
              <a:spcBef>
                <a:spcPts val="800"/>
              </a:spcBef>
              <a:spcAft>
                <a:spcPts val="0"/>
              </a:spcAft>
              <a:buClr>
                <a:schemeClr val="accent1"/>
              </a:buClr>
              <a:buSzPts val="1400"/>
              <a:buChar char="●"/>
            </a:pPr>
            <a:r>
              <a:rPr lang="en" sz="1400">
                <a:uFill>
                  <a:noFill/>
                </a:uFill>
                <a:hlinkClick r:id="rId3"/>
              </a:rPr>
              <a:t>Bicycle round template in flat style</a:t>
            </a:r>
            <a:endParaRPr sz="1050">
              <a:solidFill>
                <a:srgbClr val="374957"/>
              </a:solidFill>
            </a:endParaRPr>
          </a:p>
          <a:p>
            <a:pPr marL="0" marR="0" lvl="0" indent="0" algn="l" rtl="0">
              <a:lnSpc>
                <a:spcPct val="100000"/>
              </a:lnSpc>
              <a:spcBef>
                <a:spcPts val="0"/>
              </a:spcBef>
              <a:spcAft>
                <a:spcPts val="0"/>
              </a:spcAft>
              <a:buNone/>
            </a:pPr>
            <a:endParaRPr/>
          </a:p>
        </p:txBody>
      </p:sp>
      <p:sp>
        <p:nvSpPr>
          <p:cNvPr id="648" name="Google Shape;648;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Alternative</a:t>
            </a:r>
            <a:r>
              <a:rPr lang="en"/>
              <a:t> </a:t>
            </a:r>
            <a:r>
              <a:rPr lang="en">
                <a:solidFill>
                  <a:schemeClr val="accent1"/>
                </a:solidFill>
              </a:rPr>
              <a:t>resources</a:t>
            </a:r>
            <a:endParaRPr>
              <a:solidFill>
                <a:schemeClr val="accent1"/>
              </a:solidFill>
            </a:endParaRPr>
          </a:p>
        </p:txBody>
      </p:sp>
      <p:grpSp>
        <p:nvGrpSpPr>
          <p:cNvPr id="649" name="Google Shape;649;p44"/>
          <p:cNvGrpSpPr/>
          <p:nvPr/>
        </p:nvGrpSpPr>
        <p:grpSpPr>
          <a:xfrm>
            <a:off x="1602422" y="2775124"/>
            <a:ext cx="930994" cy="1124723"/>
            <a:chOff x="519225" y="658725"/>
            <a:chExt cx="1124525" cy="1358525"/>
          </a:xfrm>
        </p:grpSpPr>
        <p:sp>
          <p:nvSpPr>
            <p:cNvPr id="650" name="Google Shape;650;p44"/>
            <p:cNvSpPr/>
            <p:nvPr/>
          </p:nvSpPr>
          <p:spPr>
            <a:xfrm>
              <a:off x="1235750" y="943425"/>
              <a:ext cx="131950" cy="132950"/>
            </a:xfrm>
            <a:custGeom>
              <a:avLst/>
              <a:gdLst/>
              <a:ahLst/>
              <a:cxnLst/>
              <a:rect l="l" t="t" r="r" b="b"/>
              <a:pathLst>
                <a:path w="5278" h="5318" extrusionOk="0">
                  <a:moveTo>
                    <a:pt x="2923" y="0"/>
                  </a:moveTo>
                  <a:lnTo>
                    <a:pt x="0" y="3126"/>
                  </a:lnTo>
                  <a:lnTo>
                    <a:pt x="2355" y="5318"/>
                  </a:lnTo>
                  <a:lnTo>
                    <a:pt x="5278" y="2192"/>
                  </a:lnTo>
                  <a:lnTo>
                    <a:pt x="292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4"/>
            <p:cNvSpPr/>
            <p:nvPr/>
          </p:nvSpPr>
          <p:spPr>
            <a:xfrm>
              <a:off x="532425" y="1601050"/>
              <a:ext cx="740900" cy="416200"/>
            </a:xfrm>
            <a:custGeom>
              <a:avLst/>
              <a:gdLst/>
              <a:ahLst/>
              <a:cxnLst/>
              <a:rect l="l" t="t" r="r" b="b"/>
              <a:pathLst>
                <a:path w="29636" h="16648" extrusionOk="0">
                  <a:moveTo>
                    <a:pt x="27727" y="1"/>
                  </a:moveTo>
                  <a:cubicBezTo>
                    <a:pt x="27484" y="1"/>
                    <a:pt x="27362" y="122"/>
                    <a:pt x="27362" y="244"/>
                  </a:cubicBezTo>
                  <a:lnTo>
                    <a:pt x="27362" y="366"/>
                  </a:lnTo>
                  <a:cubicBezTo>
                    <a:pt x="27108" y="346"/>
                    <a:pt x="26859" y="337"/>
                    <a:pt x="26615" y="337"/>
                  </a:cubicBezTo>
                  <a:cubicBezTo>
                    <a:pt x="21347" y="337"/>
                    <a:pt x="18211" y="4830"/>
                    <a:pt x="15224" y="9175"/>
                  </a:cubicBezTo>
                  <a:cubicBezTo>
                    <a:pt x="14615" y="10109"/>
                    <a:pt x="13965" y="11083"/>
                    <a:pt x="13316" y="11936"/>
                  </a:cubicBezTo>
                  <a:cubicBezTo>
                    <a:pt x="11450" y="14446"/>
                    <a:pt x="9442" y="15086"/>
                    <a:pt x="7908" y="15086"/>
                  </a:cubicBezTo>
                  <a:cubicBezTo>
                    <a:pt x="7607" y="15086"/>
                    <a:pt x="7324" y="15061"/>
                    <a:pt x="7064" y="15021"/>
                  </a:cubicBezTo>
                  <a:cubicBezTo>
                    <a:pt x="4872" y="14656"/>
                    <a:pt x="2721" y="12951"/>
                    <a:pt x="2030" y="10921"/>
                  </a:cubicBezTo>
                  <a:cubicBezTo>
                    <a:pt x="1787" y="10271"/>
                    <a:pt x="1584" y="8972"/>
                    <a:pt x="2315" y="7917"/>
                  </a:cubicBezTo>
                  <a:lnTo>
                    <a:pt x="2639" y="8201"/>
                  </a:lnTo>
                  <a:cubicBezTo>
                    <a:pt x="2677" y="8239"/>
                    <a:pt x="2729" y="8257"/>
                    <a:pt x="2791" y="8257"/>
                  </a:cubicBezTo>
                  <a:cubicBezTo>
                    <a:pt x="2994" y="8257"/>
                    <a:pt x="3312" y="8065"/>
                    <a:pt x="3654" y="7754"/>
                  </a:cubicBezTo>
                  <a:lnTo>
                    <a:pt x="1259" y="5603"/>
                  </a:lnTo>
                  <a:cubicBezTo>
                    <a:pt x="934" y="6049"/>
                    <a:pt x="772" y="6496"/>
                    <a:pt x="934" y="6658"/>
                  </a:cubicBezTo>
                  <a:lnTo>
                    <a:pt x="1178" y="6861"/>
                  </a:lnTo>
                  <a:cubicBezTo>
                    <a:pt x="204" y="8120"/>
                    <a:pt x="1" y="9744"/>
                    <a:pt x="569" y="11408"/>
                  </a:cubicBezTo>
                  <a:cubicBezTo>
                    <a:pt x="975" y="12545"/>
                    <a:pt x="1665" y="13600"/>
                    <a:pt x="2599" y="14453"/>
                  </a:cubicBezTo>
                  <a:cubicBezTo>
                    <a:pt x="3776" y="15549"/>
                    <a:pt x="5237" y="16361"/>
                    <a:pt x="6821" y="16564"/>
                  </a:cubicBezTo>
                  <a:cubicBezTo>
                    <a:pt x="7179" y="16620"/>
                    <a:pt x="7536" y="16648"/>
                    <a:pt x="7890" y="16648"/>
                  </a:cubicBezTo>
                  <a:cubicBezTo>
                    <a:pt x="10340" y="16648"/>
                    <a:pt x="12654" y="15312"/>
                    <a:pt x="14534" y="12829"/>
                  </a:cubicBezTo>
                  <a:cubicBezTo>
                    <a:pt x="15183" y="11936"/>
                    <a:pt x="15833" y="10961"/>
                    <a:pt x="16482" y="10068"/>
                  </a:cubicBezTo>
                  <a:cubicBezTo>
                    <a:pt x="19375" y="5846"/>
                    <a:pt x="22117" y="1850"/>
                    <a:pt x="26667" y="1850"/>
                  </a:cubicBezTo>
                  <a:cubicBezTo>
                    <a:pt x="26842" y="1850"/>
                    <a:pt x="27019" y="1856"/>
                    <a:pt x="27199" y="1868"/>
                  </a:cubicBezTo>
                  <a:lnTo>
                    <a:pt x="27199" y="1909"/>
                  </a:lnTo>
                  <a:cubicBezTo>
                    <a:pt x="27199" y="2112"/>
                    <a:pt x="27321" y="2274"/>
                    <a:pt x="27443" y="2274"/>
                  </a:cubicBezTo>
                  <a:lnTo>
                    <a:pt x="29107" y="2477"/>
                  </a:lnTo>
                  <a:cubicBezTo>
                    <a:pt x="29133" y="2494"/>
                    <a:pt x="29163" y="2502"/>
                    <a:pt x="29194" y="2502"/>
                  </a:cubicBezTo>
                  <a:cubicBezTo>
                    <a:pt x="29307" y="2502"/>
                    <a:pt x="29432" y="2393"/>
                    <a:pt x="29432" y="2233"/>
                  </a:cubicBezTo>
                  <a:lnTo>
                    <a:pt x="29635" y="569"/>
                  </a:lnTo>
                  <a:cubicBezTo>
                    <a:pt x="29635" y="366"/>
                    <a:pt x="29554" y="204"/>
                    <a:pt x="29392" y="204"/>
                  </a:cubicBezTo>
                  <a:lnTo>
                    <a:pt x="277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4"/>
            <p:cNvSpPr/>
            <p:nvPr/>
          </p:nvSpPr>
          <p:spPr>
            <a:xfrm>
              <a:off x="1257050" y="658725"/>
              <a:ext cx="386700" cy="384175"/>
            </a:xfrm>
            <a:custGeom>
              <a:avLst/>
              <a:gdLst/>
              <a:ahLst/>
              <a:cxnLst/>
              <a:rect l="l" t="t" r="r" b="b"/>
              <a:pathLst>
                <a:path w="15468" h="15367" extrusionOk="0">
                  <a:moveTo>
                    <a:pt x="8932" y="1091"/>
                  </a:moveTo>
                  <a:cubicBezTo>
                    <a:pt x="9215" y="1091"/>
                    <a:pt x="9490" y="1184"/>
                    <a:pt x="9703" y="1361"/>
                  </a:cubicBezTo>
                  <a:lnTo>
                    <a:pt x="10231" y="1848"/>
                  </a:lnTo>
                  <a:lnTo>
                    <a:pt x="2883" y="9805"/>
                  </a:lnTo>
                  <a:lnTo>
                    <a:pt x="1462" y="8465"/>
                  </a:lnTo>
                  <a:lnTo>
                    <a:pt x="7917" y="1564"/>
                  </a:lnTo>
                  <a:cubicBezTo>
                    <a:pt x="8191" y="1244"/>
                    <a:pt x="8568" y="1091"/>
                    <a:pt x="8932" y="1091"/>
                  </a:cubicBezTo>
                  <a:close/>
                  <a:moveTo>
                    <a:pt x="8389" y="1"/>
                  </a:moveTo>
                  <a:cubicBezTo>
                    <a:pt x="7994" y="1"/>
                    <a:pt x="7602" y="153"/>
                    <a:pt x="7308" y="468"/>
                  </a:cubicBezTo>
                  <a:lnTo>
                    <a:pt x="1" y="8262"/>
                  </a:lnTo>
                  <a:lnTo>
                    <a:pt x="7592" y="15366"/>
                  </a:lnTo>
                  <a:lnTo>
                    <a:pt x="14899" y="7613"/>
                  </a:lnTo>
                  <a:cubicBezTo>
                    <a:pt x="15467" y="7004"/>
                    <a:pt x="15467" y="6029"/>
                    <a:pt x="14859" y="5461"/>
                  </a:cubicBezTo>
                  <a:lnTo>
                    <a:pt x="9419" y="387"/>
                  </a:lnTo>
                  <a:cubicBezTo>
                    <a:pt x="9125" y="132"/>
                    <a:pt x="8756" y="1"/>
                    <a:pt x="83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4"/>
            <p:cNvSpPr/>
            <p:nvPr/>
          </p:nvSpPr>
          <p:spPr>
            <a:xfrm>
              <a:off x="519225" y="994800"/>
              <a:ext cx="810925" cy="836025"/>
            </a:xfrm>
            <a:custGeom>
              <a:avLst/>
              <a:gdLst/>
              <a:ahLst/>
              <a:cxnLst/>
              <a:rect l="l" t="t" r="r" b="b"/>
              <a:pathLst>
                <a:path w="32437" h="33441" extrusionOk="0">
                  <a:moveTo>
                    <a:pt x="25502" y="1588"/>
                  </a:moveTo>
                  <a:cubicBezTo>
                    <a:pt x="25777" y="1588"/>
                    <a:pt x="26046" y="1673"/>
                    <a:pt x="26266" y="1842"/>
                  </a:cubicBezTo>
                  <a:lnTo>
                    <a:pt x="26794" y="2329"/>
                  </a:lnTo>
                  <a:lnTo>
                    <a:pt x="2883" y="28026"/>
                  </a:lnTo>
                  <a:lnTo>
                    <a:pt x="2315" y="27498"/>
                  </a:lnTo>
                  <a:cubicBezTo>
                    <a:pt x="1868" y="27052"/>
                    <a:pt x="1909" y="26240"/>
                    <a:pt x="2396" y="25672"/>
                  </a:cubicBezTo>
                  <a:lnTo>
                    <a:pt x="24439" y="2086"/>
                  </a:lnTo>
                  <a:cubicBezTo>
                    <a:pt x="24723" y="1754"/>
                    <a:pt x="25118" y="1588"/>
                    <a:pt x="25502" y="1588"/>
                  </a:cubicBezTo>
                  <a:close/>
                  <a:moveTo>
                    <a:pt x="25358" y="0"/>
                  </a:moveTo>
                  <a:cubicBezTo>
                    <a:pt x="24960" y="0"/>
                    <a:pt x="24566" y="152"/>
                    <a:pt x="24277" y="462"/>
                  </a:cubicBezTo>
                  <a:lnTo>
                    <a:pt x="569" y="25834"/>
                  </a:lnTo>
                  <a:cubicBezTo>
                    <a:pt x="1" y="26443"/>
                    <a:pt x="1" y="27377"/>
                    <a:pt x="650" y="27945"/>
                  </a:cubicBezTo>
                  <a:lnTo>
                    <a:pt x="6050" y="33019"/>
                  </a:lnTo>
                  <a:cubicBezTo>
                    <a:pt x="6349" y="33299"/>
                    <a:pt x="6736" y="33441"/>
                    <a:pt x="7120" y="33441"/>
                  </a:cubicBezTo>
                  <a:cubicBezTo>
                    <a:pt x="7518" y="33441"/>
                    <a:pt x="7912" y="33288"/>
                    <a:pt x="8201" y="32979"/>
                  </a:cubicBezTo>
                  <a:lnTo>
                    <a:pt x="31909" y="7607"/>
                  </a:lnTo>
                  <a:cubicBezTo>
                    <a:pt x="32436" y="6998"/>
                    <a:pt x="32436" y="6023"/>
                    <a:pt x="31828" y="5496"/>
                  </a:cubicBezTo>
                  <a:lnTo>
                    <a:pt x="26428" y="421"/>
                  </a:lnTo>
                  <a:cubicBezTo>
                    <a:pt x="26129" y="142"/>
                    <a:pt x="25742" y="0"/>
                    <a:pt x="253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44"/>
          <p:cNvGrpSpPr/>
          <p:nvPr/>
        </p:nvGrpSpPr>
        <p:grpSpPr>
          <a:xfrm>
            <a:off x="6135325" y="3090788"/>
            <a:ext cx="1136700" cy="819275"/>
            <a:chOff x="5191750" y="826450"/>
            <a:chExt cx="1136700" cy="819275"/>
          </a:xfrm>
        </p:grpSpPr>
        <p:sp>
          <p:nvSpPr>
            <p:cNvPr id="655" name="Google Shape;655;p44"/>
            <p:cNvSpPr/>
            <p:nvPr/>
          </p:nvSpPr>
          <p:spPr>
            <a:xfrm>
              <a:off x="5734700" y="988075"/>
              <a:ext cx="267975" cy="477000"/>
            </a:xfrm>
            <a:custGeom>
              <a:avLst/>
              <a:gdLst/>
              <a:ahLst/>
              <a:cxnLst/>
              <a:rect l="l" t="t" r="r" b="b"/>
              <a:pathLst>
                <a:path w="10719" h="19080" extrusionOk="0">
                  <a:moveTo>
                    <a:pt x="3127" y="0"/>
                  </a:moveTo>
                  <a:cubicBezTo>
                    <a:pt x="1178" y="2558"/>
                    <a:pt x="1" y="5887"/>
                    <a:pt x="1" y="9540"/>
                  </a:cubicBezTo>
                  <a:cubicBezTo>
                    <a:pt x="1" y="13194"/>
                    <a:pt x="1178" y="16563"/>
                    <a:pt x="3127" y="19080"/>
                  </a:cubicBezTo>
                  <a:cubicBezTo>
                    <a:pt x="7592" y="17537"/>
                    <a:pt x="10718" y="13803"/>
                    <a:pt x="10718" y="9540"/>
                  </a:cubicBezTo>
                  <a:cubicBezTo>
                    <a:pt x="10718" y="5278"/>
                    <a:pt x="7511" y="1624"/>
                    <a:pt x="3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4"/>
            <p:cNvSpPr/>
            <p:nvPr/>
          </p:nvSpPr>
          <p:spPr>
            <a:xfrm>
              <a:off x="5191750" y="1244825"/>
              <a:ext cx="471950" cy="382650"/>
            </a:xfrm>
            <a:custGeom>
              <a:avLst/>
              <a:gdLst/>
              <a:ahLst/>
              <a:cxnLst/>
              <a:rect l="l" t="t" r="r" b="b"/>
              <a:pathLst>
                <a:path w="18878" h="15306" extrusionOk="0">
                  <a:moveTo>
                    <a:pt x="18796" y="1"/>
                  </a:moveTo>
                  <a:lnTo>
                    <a:pt x="3532" y="13681"/>
                  </a:lnTo>
                  <a:lnTo>
                    <a:pt x="812" y="13681"/>
                  </a:lnTo>
                  <a:cubicBezTo>
                    <a:pt x="366" y="13681"/>
                    <a:pt x="0" y="14047"/>
                    <a:pt x="0" y="14493"/>
                  </a:cubicBezTo>
                  <a:cubicBezTo>
                    <a:pt x="0" y="14980"/>
                    <a:pt x="366" y="15305"/>
                    <a:pt x="812" y="15305"/>
                  </a:cubicBezTo>
                  <a:lnTo>
                    <a:pt x="13113" y="15305"/>
                  </a:lnTo>
                  <a:cubicBezTo>
                    <a:pt x="13559" y="15305"/>
                    <a:pt x="13925" y="14980"/>
                    <a:pt x="13925" y="14493"/>
                  </a:cubicBezTo>
                  <a:cubicBezTo>
                    <a:pt x="13925" y="14047"/>
                    <a:pt x="13559" y="13681"/>
                    <a:pt x="13113" y="13681"/>
                  </a:cubicBezTo>
                  <a:lnTo>
                    <a:pt x="12382" y="13681"/>
                  </a:lnTo>
                  <a:lnTo>
                    <a:pt x="18877" y="2680"/>
                  </a:lnTo>
                  <a:lnTo>
                    <a:pt x="18837" y="1219"/>
                  </a:lnTo>
                  <a:lnTo>
                    <a:pt x="1879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4"/>
            <p:cNvSpPr/>
            <p:nvPr/>
          </p:nvSpPr>
          <p:spPr>
            <a:xfrm>
              <a:off x="5337900" y="985025"/>
              <a:ext cx="445550" cy="484125"/>
            </a:xfrm>
            <a:custGeom>
              <a:avLst/>
              <a:gdLst/>
              <a:ahLst/>
              <a:cxnLst/>
              <a:rect l="l" t="t" r="r" b="b"/>
              <a:pathLst>
                <a:path w="17822" h="19365" extrusionOk="0">
                  <a:moveTo>
                    <a:pt x="14249" y="1584"/>
                  </a:moveTo>
                  <a:cubicBezTo>
                    <a:pt x="13762" y="2558"/>
                    <a:pt x="13397" y="3776"/>
                    <a:pt x="13153" y="5115"/>
                  </a:cubicBezTo>
                  <a:cubicBezTo>
                    <a:pt x="9662" y="5562"/>
                    <a:pt x="4790" y="7226"/>
                    <a:pt x="1665" y="9337"/>
                  </a:cubicBezTo>
                  <a:cubicBezTo>
                    <a:pt x="2233" y="5481"/>
                    <a:pt x="10393" y="1584"/>
                    <a:pt x="14087" y="1584"/>
                  </a:cubicBezTo>
                  <a:close/>
                  <a:moveTo>
                    <a:pt x="14046" y="0"/>
                  </a:moveTo>
                  <a:cubicBezTo>
                    <a:pt x="9946" y="0"/>
                    <a:pt x="0" y="4344"/>
                    <a:pt x="0" y="9662"/>
                  </a:cubicBezTo>
                  <a:cubicBezTo>
                    <a:pt x="0" y="15061"/>
                    <a:pt x="9905" y="19364"/>
                    <a:pt x="14046" y="19364"/>
                  </a:cubicBezTo>
                  <a:lnTo>
                    <a:pt x="17821" y="19364"/>
                  </a:lnTo>
                  <a:cubicBezTo>
                    <a:pt x="15832" y="19080"/>
                    <a:pt x="14249" y="14858"/>
                    <a:pt x="14249" y="9662"/>
                  </a:cubicBezTo>
                  <a:cubicBezTo>
                    <a:pt x="14249" y="4709"/>
                    <a:pt x="15751" y="609"/>
                    <a:pt x="17619" y="41"/>
                  </a:cubicBezTo>
                  <a:cubicBezTo>
                    <a:pt x="15995" y="0"/>
                    <a:pt x="14736" y="0"/>
                    <a:pt x="140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4"/>
            <p:cNvSpPr/>
            <p:nvPr/>
          </p:nvSpPr>
          <p:spPr>
            <a:xfrm>
              <a:off x="5716450" y="987050"/>
              <a:ext cx="140075" cy="482100"/>
            </a:xfrm>
            <a:custGeom>
              <a:avLst/>
              <a:gdLst/>
              <a:ahLst/>
              <a:cxnLst/>
              <a:rect l="l" t="t" r="r" b="b"/>
              <a:pathLst>
                <a:path w="5603" h="19284" extrusionOk="0">
                  <a:moveTo>
                    <a:pt x="3735" y="1"/>
                  </a:moveTo>
                  <a:cubicBezTo>
                    <a:pt x="1665" y="1"/>
                    <a:pt x="0" y="4304"/>
                    <a:pt x="0" y="9622"/>
                  </a:cubicBezTo>
                  <a:cubicBezTo>
                    <a:pt x="0" y="14980"/>
                    <a:pt x="1665" y="19283"/>
                    <a:pt x="3735" y="19283"/>
                  </a:cubicBezTo>
                  <a:cubicBezTo>
                    <a:pt x="4263" y="19283"/>
                    <a:pt x="4912" y="19040"/>
                    <a:pt x="5602" y="18553"/>
                  </a:cubicBezTo>
                  <a:lnTo>
                    <a:pt x="5602" y="18553"/>
                  </a:lnTo>
                  <a:cubicBezTo>
                    <a:pt x="5521" y="18593"/>
                    <a:pt x="5359" y="18634"/>
                    <a:pt x="5278" y="18634"/>
                  </a:cubicBezTo>
                  <a:cubicBezTo>
                    <a:pt x="3329" y="18634"/>
                    <a:pt x="1746" y="14615"/>
                    <a:pt x="1746" y="9622"/>
                  </a:cubicBezTo>
                  <a:cubicBezTo>
                    <a:pt x="1746" y="4669"/>
                    <a:pt x="3329" y="650"/>
                    <a:pt x="5278" y="650"/>
                  </a:cubicBezTo>
                  <a:cubicBezTo>
                    <a:pt x="5359" y="650"/>
                    <a:pt x="5521" y="650"/>
                    <a:pt x="5602" y="691"/>
                  </a:cubicBezTo>
                  <a:cubicBezTo>
                    <a:pt x="4912" y="244"/>
                    <a:pt x="4263" y="1"/>
                    <a:pt x="37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4"/>
            <p:cNvSpPr/>
            <p:nvPr/>
          </p:nvSpPr>
          <p:spPr>
            <a:xfrm>
              <a:off x="5930575" y="1415325"/>
              <a:ext cx="230400" cy="230400"/>
            </a:xfrm>
            <a:custGeom>
              <a:avLst/>
              <a:gdLst/>
              <a:ahLst/>
              <a:cxnLst/>
              <a:rect l="l" t="t" r="r" b="b"/>
              <a:pathLst>
                <a:path w="9216" h="9216" extrusionOk="0">
                  <a:moveTo>
                    <a:pt x="386" y="1"/>
                  </a:moveTo>
                  <a:cubicBezTo>
                    <a:pt x="305" y="1"/>
                    <a:pt x="224" y="41"/>
                    <a:pt x="163" y="123"/>
                  </a:cubicBezTo>
                  <a:cubicBezTo>
                    <a:pt x="1" y="244"/>
                    <a:pt x="1" y="447"/>
                    <a:pt x="163" y="569"/>
                  </a:cubicBezTo>
                  <a:lnTo>
                    <a:pt x="8607" y="9094"/>
                  </a:lnTo>
                  <a:cubicBezTo>
                    <a:pt x="8668" y="9175"/>
                    <a:pt x="8749" y="9216"/>
                    <a:pt x="8835" y="9216"/>
                  </a:cubicBezTo>
                  <a:cubicBezTo>
                    <a:pt x="8922" y="9216"/>
                    <a:pt x="9013" y="9175"/>
                    <a:pt x="9094" y="9094"/>
                  </a:cubicBezTo>
                  <a:cubicBezTo>
                    <a:pt x="9216" y="8972"/>
                    <a:pt x="9216" y="8769"/>
                    <a:pt x="9094" y="8648"/>
                  </a:cubicBezTo>
                  <a:lnTo>
                    <a:pt x="610" y="123"/>
                  </a:lnTo>
                  <a:cubicBezTo>
                    <a:pt x="549" y="41"/>
                    <a:pt x="468" y="1"/>
                    <a:pt x="3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4"/>
            <p:cNvSpPr/>
            <p:nvPr/>
          </p:nvSpPr>
          <p:spPr>
            <a:xfrm>
              <a:off x="5973200" y="1360025"/>
              <a:ext cx="279125" cy="167725"/>
            </a:xfrm>
            <a:custGeom>
              <a:avLst/>
              <a:gdLst/>
              <a:ahLst/>
              <a:cxnLst/>
              <a:rect l="l" t="t" r="r" b="b"/>
              <a:pathLst>
                <a:path w="11165" h="6709" extrusionOk="0">
                  <a:moveTo>
                    <a:pt x="391" y="1"/>
                  </a:moveTo>
                  <a:cubicBezTo>
                    <a:pt x="280" y="1"/>
                    <a:pt x="175" y="63"/>
                    <a:pt x="123" y="142"/>
                  </a:cubicBezTo>
                  <a:cubicBezTo>
                    <a:pt x="1" y="305"/>
                    <a:pt x="82" y="508"/>
                    <a:pt x="204" y="630"/>
                  </a:cubicBezTo>
                  <a:lnTo>
                    <a:pt x="10637" y="6638"/>
                  </a:lnTo>
                  <a:cubicBezTo>
                    <a:pt x="10685" y="6686"/>
                    <a:pt x="10745" y="6708"/>
                    <a:pt x="10809" y="6708"/>
                  </a:cubicBezTo>
                  <a:cubicBezTo>
                    <a:pt x="10906" y="6708"/>
                    <a:pt x="11010" y="6655"/>
                    <a:pt x="11083" y="6556"/>
                  </a:cubicBezTo>
                  <a:cubicBezTo>
                    <a:pt x="11164" y="6394"/>
                    <a:pt x="11124" y="6191"/>
                    <a:pt x="10962" y="6110"/>
                  </a:cubicBezTo>
                  <a:lnTo>
                    <a:pt x="569" y="61"/>
                  </a:lnTo>
                  <a:cubicBezTo>
                    <a:pt x="513" y="19"/>
                    <a:pt x="451" y="1"/>
                    <a:pt x="39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4"/>
            <p:cNvSpPr/>
            <p:nvPr/>
          </p:nvSpPr>
          <p:spPr>
            <a:xfrm>
              <a:off x="6001625" y="1296600"/>
              <a:ext cx="308550" cy="95425"/>
            </a:xfrm>
            <a:custGeom>
              <a:avLst/>
              <a:gdLst/>
              <a:ahLst/>
              <a:cxnLst/>
              <a:rect l="l" t="t" r="r" b="b"/>
              <a:pathLst>
                <a:path w="12342" h="3817" extrusionOk="0">
                  <a:moveTo>
                    <a:pt x="406" y="0"/>
                  </a:moveTo>
                  <a:cubicBezTo>
                    <a:pt x="203" y="0"/>
                    <a:pt x="41" y="122"/>
                    <a:pt x="0" y="244"/>
                  </a:cubicBezTo>
                  <a:cubicBezTo>
                    <a:pt x="0" y="447"/>
                    <a:pt x="82" y="609"/>
                    <a:pt x="244" y="650"/>
                  </a:cubicBezTo>
                  <a:lnTo>
                    <a:pt x="11854" y="3816"/>
                  </a:lnTo>
                  <a:cubicBezTo>
                    <a:pt x="12057" y="3816"/>
                    <a:pt x="12220" y="3694"/>
                    <a:pt x="12260" y="3573"/>
                  </a:cubicBezTo>
                  <a:cubicBezTo>
                    <a:pt x="12341" y="3410"/>
                    <a:pt x="12220" y="3207"/>
                    <a:pt x="12017" y="3167"/>
                  </a:cubicBezTo>
                  <a:lnTo>
                    <a:pt x="40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4"/>
            <p:cNvSpPr/>
            <p:nvPr/>
          </p:nvSpPr>
          <p:spPr>
            <a:xfrm>
              <a:off x="6012800" y="1227575"/>
              <a:ext cx="315650" cy="17275"/>
            </a:xfrm>
            <a:custGeom>
              <a:avLst/>
              <a:gdLst/>
              <a:ahLst/>
              <a:cxnLst/>
              <a:rect l="l" t="t" r="r" b="b"/>
              <a:pathLst>
                <a:path w="12626" h="691" extrusionOk="0">
                  <a:moveTo>
                    <a:pt x="325" y="1"/>
                  </a:moveTo>
                  <a:cubicBezTo>
                    <a:pt x="162" y="1"/>
                    <a:pt x="0" y="122"/>
                    <a:pt x="0" y="325"/>
                  </a:cubicBezTo>
                  <a:cubicBezTo>
                    <a:pt x="0" y="488"/>
                    <a:pt x="122" y="650"/>
                    <a:pt x="325" y="650"/>
                  </a:cubicBezTo>
                  <a:lnTo>
                    <a:pt x="12341" y="691"/>
                  </a:lnTo>
                  <a:cubicBezTo>
                    <a:pt x="12503" y="691"/>
                    <a:pt x="12625" y="569"/>
                    <a:pt x="12625" y="366"/>
                  </a:cubicBezTo>
                  <a:cubicBezTo>
                    <a:pt x="12625" y="189"/>
                    <a:pt x="12533" y="74"/>
                    <a:pt x="12402" y="74"/>
                  </a:cubicBezTo>
                  <a:cubicBezTo>
                    <a:pt x="12382" y="74"/>
                    <a:pt x="12362" y="77"/>
                    <a:pt x="12341" y="82"/>
                  </a:cubicBezTo>
                  <a:lnTo>
                    <a:pt x="3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4"/>
            <p:cNvSpPr/>
            <p:nvPr/>
          </p:nvSpPr>
          <p:spPr>
            <a:xfrm>
              <a:off x="6001625" y="1081425"/>
              <a:ext cx="309550" cy="93650"/>
            </a:xfrm>
            <a:custGeom>
              <a:avLst/>
              <a:gdLst/>
              <a:ahLst/>
              <a:cxnLst/>
              <a:rect l="l" t="t" r="r" b="b"/>
              <a:pathLst>
                <a:path w="12382" h="3746" extrusionOk="0">
                  <a:moveTo>
                    <a:pt x="11935" y="1"/>
                  </a:moveTo>
                  <a:lnTo>
                    <a:pt x="285" y="3086"/>
                  </a:lnTo>
                  <a:cubicBezTo>
                    <a:pt x="82" y="3127"/>
                    <a:pt x="0" y="3330"/>
                    <a:pt x="41" y="3492"/>
                  </a:cubicBezTo>
                  <a:cubicBezTo>
                    <a:pt x="75" y="3661"/>
                    <a:pt x="221" y="3746"/>
                    <a:pt x="363" y="3746"/>
                  </a:cubicBezTo>
                  <a:cubicBezTo>
                    <a:pt x="392" y="3746"/>
                    <a:pt x="420" y="3742"/>
                    <a:pt x="447" y="3736"/>
                  </a:cubicBezTo>
                  <a:lnTo>
                    <a:pt x="12057" y="650"/>
                  </a:lnTo>
                  <a:cubicBezTo>
                    <a:pt x="12260" y="610"/>
                    <a:pt x="12382" y="407"/>
                    <a:pt x="12341" y="245"/>
                  </a:cubicBezTo>
                  <a:cubicBezTo>
                    <a:pt x="12260" y="82"/>
                    <a:pt x="12138" y="1"/>
                    <a:pt x="119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4"/>
            <p:cNvSpPr/>
            <p:nvPr/>
          </p:nvSpPr>
          <p:spPr>
            <a:xfrm>
              <a:off x="5975225" y="945450"/>
              <a:ext cx="280150" cy="166200"/>
            </a:xfrm>
            <a:custGeom>
              <a:avLst/>
              <a:gdLst/>
              <a:ahLst/>
              <a:cxnLst/>
              <a:rect l="l" t="t" r="r" b="b"/>
              <a:pathLst>
                <a:path w="11206" h="6648" extrusionOk="0">
                  <a:moveTo>
                    <a:pt x="10825" y="0"/>
                  </a:moveTo>
                  <a:cubicBezTo>
                    <a:pt x="10768" y="0"/>
                    <a:pt x="10705" y="14"/>
                    <a:pt x="10637" y="41"/>
                  </a:cubicBezTo>
                  <a:lnTo>
                    <a:pt x="204" y="6049"/>
                  </a:lnTo>
                  <a:cubicBezTo>
                    <a:pt x="42" y="6130"/>
                    <a:pt x="1" y="6333"/>
                    <a:pt x="82" y="6495"/>
                  </a:cubicBezTo>
                  <a:cubicBezTo>
                    <a:pt x="156" y="6594"/>
                    <a:pt x="259" y="6647"/>
                    <a:pt x="357" y="6647"/>
                  </a:cubicBezTo>
                  <a:cubicBezTo>
                    <a:pt x="420" y="6647"/>
                    <a:pt x="481" y="6625"/>
                    <a:pt x="529" y="6577"/>
                  </a:cubicBezTo>
                  <a:lnTo>
                    <a:pt x="11002" y="609"/>
                  </a:lnTo>
                  <a:cubicBezTo>
                    <a:pt x="11165" y="487"/>
                    <a:pt x="11205" y="284"/>
                    <a:pt x="11083" y="163"/>
                  </a:cubicBezTo>
                  <a:cubicBezTo>
                    <a:pt x="11029" y="54"/>
                    <a:pt x="10939" y="0"/>
                    <a:pt x="1082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4"/>
            <p:cNvSpPr/>
            <p:nvPr/>
          </p:nvSpPr>
          <p:spPr>
            <a:xfrm>
              <a:off x="5934650" y="826450"/>
              <a:ext cx="231400" cy="228625"/>
            </a:xfrm>
            <a:custGeom>
              <a:avLst/>
              <a:gdLst/>
              <a:ahLst/>
              <a:cxnLst/>
              <a:rect l="l" t="t" r="r" b="b"/>
              <a:pathLst>
                <a:path w="9256" h="9145" extrusionOk="0">
                  <a:moveTo>
                    <a:pt x="8875" y="0"/>
                  </a:moveTo>
                  <a:cubicBezTo>
                    <a:pt x="8789" y="0"/>
                    <a:pt x="8708" y="31"/>
                    <a:pt x="8647" y="92"/>
                  </a:cubicBezTo>
                  <a:lnTo>
                    <a:pt x="122" y="8576"/>
                  </a:lnTo>
                  <a:cubicBezTo>
                    <a:pt x="0" y="8657"/>
                    <a:pt x="0" y="8860"/>
                    <a:pt x="122" y="9023"/>
                  </a:cubicBezTo>
                  <a:cubicBezTo>
                    <a:pt x="183" y="9104"/>
                    <a:pt x="264" y="9144"/>
                    <a:pt x="350" y="9144"/>
                  </a:cubicBezTo>
                  <a:cubicBezTo>
                    <a:pt x="437" y="9144"/>
                    <a:pt x="528" y="9104"/>
                    <a:pt x="609" y="9023"/>
                  </a:cubicBezTo>
                  <a:lnTo>
                    <a:pt x="9134" y="538"/>
                  </a:lnTo>
                  <a:cubicBezTo>
                    <a:pt x="9256" y="457"/>
                    <a:pt x="9256" y="254"/>
                    <a:pt x="9134" y="92"/>
                  </a:cubicBezTo>
                  <a:cubicBezTo>
                    <a:pt x="9053" y="31"/>
                    <a:pt x="8962" y="0"/>
                    <a:pt x="88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44"/>
          <p:cNvGrpSpPr/>
          <p:nvPr/>
        </p:nvGrpSpPr>
        <p:grpSpPr>
          <a:xfrm>
            <a:off x="3046175" y="3243650"/>
            <a:ext cx="983450" cy="513550"/>
            <a:chOff x="3591275" y="1025625"/>
            <a:chExt cx="983450" cy="513550"/>
          </a:xfrm>
        </p:grpSpPr>
        <p:sp>
          <p:nvSpPr>
            <p:cNvPr id="667" name="Google Shape;667;p44"/>
            <p:cNvSpPr/>
            <p:nvPr/>
          </p:nvSpPr>
          <p:spPr>
            <a:xfrm>
              <a:off x="3993175" y="1320950"/>
              <a:ext cx="581550" cy="210100"/>
            </a:xfrm>
            <a:custGeom>
              <a:avLst/>
              <a:gdLst/>
              <a:ahLst/>
              <a:cxnLst/>
              <a:rect l="l" t="t" r="r" b="b"/>
              <a:pathLst>
                <a:path w="23262" h="8404" extrusionOk="0">
                  <a:moveTo>
                    <a:pt x="1949" y="0"/>
                  </a:moveTo>
                  <a:cubicBezTo>
                    <a:pt x="1218" y="0"/>
                    <a:pt x="609" y="122"/>
                    <a:pt x="0" y="447"/>
                  </a:cubicBezTo>
                  <a:lnTo>
                    <a:pt x="0" y="7795"/>
                  </a:lnTo>
                  <a:cubicBezTo>
                    <a:pt x="569" y="8119"/>
                    <a:pt x="1218" y="8282"/>
                    <a:pt x="1949" y="8322"/>
                  </a:cubicBezTo>
                  <a:lnTo>
                    <a:pt x="21232" y="8404"/>
                  </a:lnTo>
                  <a:cubicBezTo>
                    <a:pt x="21962" y="8404"/>
                    <a:pt x="22653" y="8201"/>
                    <a:pt x="23262" y="7916"/>
                  </a:cubicBezTo>
                  <a:lnTo>
                    <a:pt x="23262" y="650"/>
                  </a:lnTo>
                  <a:cubicBezTo>
                    <a:pt x="22653" y="325"/>
                    <a:pt x="21922" y="163"/>
                    <a:pt x="21232" y="82"/>
                  </a:cubicBezTo>
                  <a:lnTo>
                    <a:pt x="194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4"/>
            <p:cNvSpPr/>
            <p:nvPr/>
          </p:nvSpPr>
          <p:spPr>
            <a:xfrm>
              <a:off x="3603450" y="1343275"/>
              <a:ext cx="209100" cy="160375"/>
            </a:xfrm>
            <a:custGeom>
              <a:avLst/>
              <a:gdLst/>
              <a:ahLst/>
              <a:cxnLst/>
              <a:rect l="l" t="t" r="r" b="b"/>
              <a:pathLst>
                <a:path w="8364" h="6415" extrusionOk="0">
                  <a:moveTo>
                    <a:pt x="1" y="1"/>
                  </a:moveTo>
                  <a:lnTo>
                    <a:pt x="1" y="6415"/>
                  </a:lnTo>
                  <a:lnTo>
                    <a:pt x="8363" y="6415"/>
                  </a:lnTo>
                  <a:lnTo>
                    <a:pt x="83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4"/>
            <p:cNvSpPr/>
            <p:nvPr/>
          </p:nvSpPr>
          <p:spPr>
            <a:xfrm>
              <a:off x="3591275" y="1155900"/>
              <a:ext cx="313625" cy="101125"/>
            </a:xfrm>
            <a:custGeom>
              <a:avLst/>
              <a:gdLst/>
              <a:ahLst/>
              <a:cxnLst/>
              <a:rect l="l" t="t" r="r" b="b"/>
              <a:pathLst>
                <a:path w="12545" h="4045" extrusionOk="0">
                  <a:moveTo>
                    <a:pt x="9313" y="0"/>
                  </a:moveTo>
                  <a:cubicBezTo>
                    <a:pt x="6230" y="0"/>
                    <a:pt x="2721" y="415"/>
                    <a:pt x="1" y="3720"/>
                  </a:cubicBezTo>
                  <a:lnTo>
                    <a:pt x="447" y="4045"/>
                  </a:lnTo>
                  <a:cubicBezTo>
                    <a:pt x="2885" y="1080"/>
                    <a:pt x="5937" y="628"/>
                    <a:pt x="8845" y="628"/>
                  </a:cubicBezTo>
                  <a:cubicBezTo>
                    <a:pt x="9521" y="628"/>
                    <a:pt x="10189" y="653"/>
                    <a:pt x="10840" y="676"/>
                  </a:cubicBezTo>
                  <a:cubicBezTo>
                    <a:pt x="11408" y="716"/>
                    <a:pt x="11976" y="716"/>
                    <a:pt x="12545" y="716"/>
                  </a:cubicBezTo>
                  <a:lnTo>
                    <a:pt x="12545" y="107"/>
                  </a:lnTo>
                  <a:cubicBezTo>
                    <a:pt x="12017" y="107"/>
                    <a:pt x="11449" y="26"/>
                    <a:pt x="10921" y="26"/>
                  </a:cubicBezTo>
                  <a:cubicBezTo>
                    <a:pt x="10403" y="14"/>
                    <a:pt x="9865" y="0"/>
                    <a:pt x="9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4"/>
            <p:cNvSpPr/>
            <p:nvPr/>
          </p:nvSpPr>
          <p:spPr>
            <a:xfrm>
              <a:off x="3829775" y="1307750"/>
              <a:ext cx="147175" cy="231425"/>
            </a:xfrm>
            <a:custGeom>
              <a:avLst/>
              <a:gdLst/>
              <a:ahLst/>
              <a:cxnLst/>
              <a:rect l="l" t="t" r="r" b="b"/>
              <a:pathLst>
                <a:path w="5887" h="9257" extrusionOk="0">
                  <a:moveTo>
                    <a:pt x="1300" y="1"/>
                  </a:moveTo>
                  <a:cubicBezTo>
                    <a:pt x="569" y="1"/>
                    <a:pt x="1" y="610"/>
                    <a:pt x="1" y="1340"/>
                  </a:cubicBezTo>
                  <a:lnTo>
                    <a:pt x="1" y="7917"/>
                  </a:lnTo>
                  <a:cubicBezTo>
                    <a:pt x="1" y="8688"/>
                    <a:pt x="610" y="9256"/>
                    <a:pt x="1300" y="9256"/>
                  </a:cubicBezTo>
                  <a:lnTo>
                    <a:pt x="4547" y="9256"/>
                  </a:lnTo>
                  <a:cubicBezTo>
                    <a:pt x="5319" y="9256"/>
                    <a:pt x="5887" y="8647"/>
                    <a:pt x="5887" y="7917"/>
                  </a:cubicBezTo>
                  <a:lnTo>
                    <a:pt x="5887" y="1340"/>
                  </a:lnTo>
                  <a:cubicBezTo>
                    <a:pt x="5887" y="569"/>
                    <a:pt x="5278" y="1"/>
                    <a:pt x="45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4"/>
            <p:cNvSpPr/>
            <p:nvPr/>
          </p:nvSpPr>
          <p:spPr>
            <a:xfrm>
              <a:off x="3971850" y="1025625"/>
              <a:ext cx="545025" cy="198925"/>
            </a:xfrm>
            <a:custGeom>
              <a:avLst/>
              <a:gdLst/>
              <a:ahLst/>
              <a:cxnLst/>
              <a:rect l="l" t="t" r="r" b="b"/>
              <a:pathLst>
                <a:path w="21801" h="7957" extrusionOk="0">
                  <a:moveTo>
                    <a:pt x="20664" y="0"/>
                  </a:moveTo>
                  <a:cubicBezTo>
                    <a:pt x="19974" y="0"/>
                    <a:pt x="19487" y="487"/>
                    <a:pt x="19487" y="1137"/>
                  </a:cubicBezTo>
                  <a:cubicBezTo>
                    <a:pt x="19487" y="1421"/>
                    <a:pt x="19527" y="1624"/>
                    <a:pt x="19690" y="1827"/>
                  </a:cubicBezTo>
                  <a:cubicBezTo>
                    <a:pt x="16099" y="3951"/>
                    <a:pt x="9910" y="4468"/>
                    <a:pt x="5399" y="4468"/>
                  </a:cubicBezTo>
                  <a:cubicBezTo>
                    <a:pt x="2668" y="4468"/>
                    <a:pt x="552" y="4279"/>
                    <a:pt x="1" y="4141"/>
                  </a:cubicBezTo>
                  <a:lnTo>
                    <a:pt x="1" y="7957"/>
                  </a:lnTo>
                  <a:cubicBezTo>
                    <a:pt x="853" y="6901"/>
                    <a:pt x="1625" y="6333"/>
                    <a:pt x="8932" y="5724"/>
                  </a:cubicBezTo>
                  <a:cubicBezTo>
                    <a:pt x="15711" y="5156"/>
                    <a:pt x="18837" y="3370"/>
                    <a:pt x="20136" y="2152"/>
                  </a:cubicBezTo>
                  <a:cubicBezTo>
                    <a:pt x="20299" y="2233"/>
                    <a:pt x="20461" y="2274"/>
                    <a:pt x="20664" y="2274"/>
                  </a:cubicBezTo>
                  <a:cubicBezTo>
                    <a:pt x="21313" y="2274"/>
                    <a:pt x="21801" y="1746"/>
                    <a:pt x="21801" y="1096"/>
                  </a:cubicBezTo>
                  <a:cubicBezTo>
                    <a:pt x="21801" y="487"/>
                    <a:pt x="21313" y="0"/>
                    <a:pt x="206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4"/>
            <p:cNvSpPr/>
            <p:nvPr/>
          </p:nvSpPr>
          <p:spPr>
            <a:xfrm>
              <a:off x="3865300" y="1122025"/>
              <a:ext cx="95425" cy="177625"/>
            </a:xfrm>
            <a:custGeom>
              <a:avLst/>
              <a:gdLst/>
              <a:ahLst/>
              <a:cxnLst/>
              <a:rect l="l" t="t" r="r" b="b"/>
              <a:pathLst>
                <a:path w="3817" h="7105" extrusionOk="0">
                  <a:moveTo>
                    <a:pt x="2477" y="1178"/>
                  </a:moveTo>
                  <a:cubicBezTo>
                    <a:pt x="2842" y="1178"/>
                    <a:pt x="3086" y="1503"/>
                    <a:pt x="3086" y="1828"/>
                  </a:cubicBezTo>
                  <a:cubicBezTo>
                    <a:pt x="3126" y="2112"/>
                    <a:pt x="2842" y="2436"/>
                    <a:pt x="2477" y="2436"/>
                  </a:cubicBezTo>
                  <a:cubicBezTo>
                    <a:pt x="2111" y="2436"/>
                    <a:pt x="1868" y="2112"/>
                    <a:pt x="1868" y="1828"/>
                  </a:cubicBezTo>
                  <a:cubicBezTo>
                    <a:pt x="1868" y="1462"/>
                    <a:pt x="2193" y="1178"/>
                    <a:pt x="2477" y="1178"/>
                  </a:cubicBezTo>
                  <a:close/>
                  <a:moveTo>
                    <a:pt x="1705" y="1"/>
                  </a:moveTo>
                  <a:cubicBezTo>
                    <a:pt x="1584" y="1"/>
                    <a:pt x="1381" y="204"/>
                    <a:pt x="1299" y="407"/>
                  </a:cubicBezTo>
                  <a:lnTo>
                    <a:pt x="82" y="6090"/>
                  </a:lnTo>
                  <a:cubicBezTo>
                    <a:pt x="0" y="6618"/>
                    <a:pt x="82" y="7105"/>
                    <a:pt x="406" y="7105"/>
                  </a:cubicBezTo>
                  <a:lnTo>
                    <a:pt x="3289" y="7105"/>
                  </a:lnTo>
                  <a:cubicBezTo>
                    <a:pt x="3613" y="7105"/>
                    <a:pt x="3816" y="6618"/>
                    <a:pt x="3816" y="6090"/>
                  </a:cubicBezTo>
                  <a:lnTo>
                    <a:pt x="3816" y="407"/>
                  </a:lnTo>
                  <a:cubicBezTo>
                    <a:pt x="3776" y="123"/>
                    <a:pt x="3654" y="1"/>
                    <a:pt x="34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44"/>
          <p:cNvGrpSpPr/>
          <p:nvPr/>
        </p:nvGrpSpPr>
        <p:grpSpPr>
          <a:xfrm>
            <a:off x="4477688" y="3295513"/>
            <a:ext cx="1237950" cy="544150"/>
            <a:chOff x="6118325" y="3781275"/>
            <a:chExt cx="1237950" cy="544150"/>
          </a:xfrm>
        </p:grpSpPr>
        <p:sp>
          <p:nvSpPr>
            <p:cNvPr id="674" name="Google Shape;674;p44"/>
            <p:cNvSpPr/>
            <p:nvPr/>
          </p:nvSpPr>
          <p:spPr>
            <a:xfrm>
              <a:off x="6118325" y="3907925"/>
              <a:ext cx="1237950" cy="417500"/>
            </a:xfrm>
            <a:custGeom>
              <a:avLst/>
              <a:gdLst/>
              <a:ahLst/>
              <a:cxnLst/>
              <a:rect l="l" t="t" r="r" b="b"/>
              <a:pathLst>
                <a:path w="49518" h="16700" extrusionOk="0">
                  <a:moveTo>
                    <a:pt x="1763" y="1"/>
                  </a:moveTo>
                  <a:cubicBezTo>
                    <a:pt x="1112" y="1"/>
                    <a:pt x="303" y="257"/>
                    <a:pt x="163" y="1622"/>
                  </a:cubicBezTo>
                  <a:cubicBezTo>
                    <a:pt x="1" y="2921"/>
                    <a:pt x="813" y="5519"/>
                    <a:pt x="1625" y="7387"/>
                  </a:cubicBezTo>
                  <a:cubicBezTo>
                    <a:pt x="2274" y="8929"/>
                    <a:pt x="3654" y="11649"/>
                    <a:pt x="5319" y="12583"/>
                  </a:cubicBezTo>
                  <a:cubicBezTo>
                    <a:pt x="5522" y="12664"/>
                    <a:pt x="5765" y="12786"/>
                    <a:pt x="5968" y="12827"/>
                  </a:cubicBezTo>
                  <a:cubicBezTo>
                    <a:pt x="6078" y="12850"/>
                    <a:pt x="6184" y="12861"/>
                    <a:pt x="6286" y="12861"/>
                  </a:cubicBezTo>
                  <a:cubicBezTo>
                    <a:pt x="7846" y="12861"/>
                    <a:pt x="8470" y="10293"/>
                    <a:pt x="9319" y="10293"/>
                  </a:cubicBezTo>
                  <a:cubicBezTo>
                    <a:pt x="9478" y="10293"/>
                    <a:pt x="9644" y="10382"/>
                    <a:pt x="9825" y="10594"/>
                  </a:cubicBezTo>
                  <a:cubicBezTo>
                    <a:pt x="11530" y="12502"/>
                    <a:pt x="13803" y="16034"/>
                    <a:pt x="17822" y="16643"/>
                  </a:cubicBezTo>
                  <a:cubicBezTo>
                    <a:pt x="18109" y="16671"/>
                    <a:pt x="18396" y="16700"/>
                    <a:pt x="18698" y="16700"/>
                  </a:cubicBezTo>
                  <a:cubicBezTo>
                    <a:pt x="18823" y="16700"/>
                    <a:pt x="18950" y="16695"/>
                    <a:pt x="19081" y="16683"/>
                  </a:cubicBezTo>
                  <a:cubicBezTo>
                    <a:pt x="22166" y="16440"/>
                    <a:pt x="24723" y="13720"/>
                    <a:pt x="26022" y="12258"/>
                  </a:cubicBezTo>
                  <a:cubicBezTo>
                    <a:pt x="29027" y="9011"/>
                    <a:pt x="36334" y="3977"/>
                    <a:pt x="38729" y="3043"/>
                  </a:cubicBezTo>
                  <a:cubicBezTo>
                    <a:pt x="39359" y="2790"/>
                    <a:pt x="39943" y="2680"/>
                    <a:pt x="40482" y="2680"/>
                  </a:cubicBezTo>
                  <a:cubicBezTo>
                    <a:pt x="42965" y="2680"/>
                    <a:pt x="44505" y="5012"/>
                    <a:pt x="45305" y="6413"/>
                  </a:cubicBezTo>
                  <a:cubicBezTo>
                    <a:pt x="45960" y="7597"/>
                    <a:pt x="47069" y="9716"/>
                    <a:pt x="47954" y="9716"/>
                  </a:cubicBezTo>
                  <a:cubicBezTo>
                    <a:pt x="48221" y="9716"/>
                    <a:pt x="48467" y="9522"/>
                    <a:pt x="48675" y="9051"/>
                  </a:cubicBezTo>
                  <a:cubicBezTo>
                    <a:pt x="49517" y="7213"/>
                    <a:pt x="44327" y="1148"/>
                    <a:pt x="39408" y="1148"/>
                  </a:cubicBezTo>
                  <a:cubicBezTo>
                    <a:pt x="39113" y="1148"/>
                    <a:pt x="38818" y="1170"/>
                    <a:pt x="38526" y="1216"/>
                  </a:cubicBezTo>
                  <a:cubicBezTo>
                    <a:pt x="33330" y="1947"/>
                    <a:pt x="25332" y="2109"/>
                    <a:pt x="24764" y="2109"/>
                  </a:cubicBezTo>
                  <a:cubicBezTo>
                    <a:pt x="24110" y="2062"/>
                    <a:pt x="23425" y="2042"/>
                    <a:pt x="22740" y="2042"/>
                  </a:cubicBezTo>
                  <a:cubicBezTo>
                    <a:pt x="21086" y="2042"/>
                    <a:pt x="19434" y="2157"/>
                    <a:pt x="18228" y="2272"/>
                  </a:cubicBezTo>
                  <a:cubicBezTo>
                    <a:pt x="14732" y="2550"/>
                    <a:pt x="12052" y="3450"/>
                    <a:pt x="10112" y="3450"/>
                  </a:cubicBezTo>
                  <a:cubicBezTo>
                    <a:pt x="10070" y="3450"/>
                    <a:pt x="10029" y="3450"/>
                    <a:pt x="9987" y="3449"/>
                  </a:cubicBezTo>
                  <a:cubicBezTo>
                    <a:pt x="8526" y="3368"/>
                    <a:pt x="7511" y="2434"/>
                    <a:pt x="5725" y="1460"/>
                  </a:cubicBezTo>
                  <a:cubicBezTo>
                    <a:pt x="4426" y="729"/>
                    <a:pt x="3289" y="283"/>
                    <a:pt x="2477" y="80"/>
                  </a:cubicBezTo>
                  <a:cubicBezTo>
                    <a:pt x="2324" y="54"/>
                    <a:pt x="2060" y="1"/>
                    <a:pt x="17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4"/>
            <p:cNvSpPr/>
            <p:nvPr/>
          </p:nvSpPr>
          <p:spPr>
            <a:xfrm>
              <a:off x="6134575" y="3941600"/>
              <a:ext cx="198950" cy="266500"/>
            </a:xfrm>
            <a:custGeom>
              <a:avLst/>
              <a:gdLst/>
              <a:ahLst/>
              <a:cxnLst/>
              <a:rect l="l" t="t" r="r" b="b"/>
              <a:pathLst>
                <a:path w="7958" h="10660" extrusionOk="0">
                  <a:moveTo>
                    <a:pt x="1417" y="1"/>
                  </a:moveTo>
                  <a:cubicBezTo>
                    <a:pt x="664" y="1"/>
                    <a:pt x="162" y="380"/>
                    <a:pt x="122" y="1290"/>
                  </a:cubicBezTo>
                  <a:cubicBezTo>
                    <a:pt x="0" y="3076"/>
                    <a:pt x="2233" y="9490"/>
                    <a:pt x="4466" y="10505"/>
                  </a:cubicBezTo>
                  <a:cubicBezTo>
                    <a:pt x="4698" y="10611"/>
                    <a:pt x="4911" y="10659"/>
                    <a:pt x="5106" y="10659"/>
                  </a:cubicBezTo>
                  <a:cubicBezTo>
                    <a:pt x="6783" y="10659"/>
                    <a:pt x="7147" y="7072"/>
                    <a:pt x="7511" y="5471"/>
                  </a:cubicBezTo>
                  <a:cubicBezTo>
                    <a:pt x="7957" y="3361"/>
                    <a:pt x="6820" y="2589"/>
                    <a:pt x="4385" y="1087"/>
                  </a:cubicBezTo>
                  <a:cubicBezTo>
                    <a:pt x="3282" y="421"/>
                    <a:pt x="2210" y="1"/>
                    <a:pt x="14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4"/>
            <p:cNvSpPr/>
            <p:nvPr/>
          </p:nvSpPr>
          <p:spPr>
            <a:xfrm>
              <a:off x="6383225" y="3983725"/>
              <a:ext cx="441500" cy="313225"/>
            </a:xfrm>
            <a:custGeom>
              <a:avLst/>
              <a:gdLst/>
              <a:ahLst/>
              <a:cxnLst/>
              <a:rect l="l" t="t" r="r" b="b"/>
              <a:pathLst>
                <a:path w="17660" h="12529" extrusionOk="0">
                  <a:moveTo>
                    <a:pt x="9824" y="0"/>
                  </a:moveTo>
                  <a:cubicBezTo>
                    <a:pt x="9152" y="0"/>
                    <a:pt x="8493" y="32"/>
                    <a:pt x="7876" y="92"/>
                  </a:cubicBezTo>
                  <a:cubicBezTo>
                    <a:pt x="4100" y="458"/>
                    <a:pt x="0" y="1473"/>
                    <a:pt x="244" y="3827"/>
                  </a:cubicBezTo>
                  <a:cubicBezTo>
                    <a:pt x="520" y="6159"/>
                    <a:pt x="4297" y="12529"/>
                    <a:pt x="7980" y="12529"/>
                  </a:cubicBezTo>
                  <a:cubicBezTo>
                    <a:pt x="8081" y="12529"/>
                    <a:pt x="8181" y="12524"/>
                    <a:pt x="8282" y="12514"/>
                  </a:cubicBezTo>
                  <a:cubicBezTo>
                    <a:pt x="12016" y="12190"/>
                    <a:pt x="17659" y="6019"/>
                    <a:pt x="17213" y="2772"/>
                  </a:cubicBezTo>
                  <a:cubicBezTo>
                    <a:pt x="16942" y="806"/>
                    <a:pt x="13219" y="0"/>
                    <a:pt x="98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4"/>
            <p:cNvSpPr/>
            <p:nvPr/>
          </p:nvSpPr>
          <p:spPr>
            <a:xfrm>
              <a:off x="6186325" y="3781275"/>
              <a:ext cx="529900" cy="161600"/>
            </a:xfrm>
            <a:custGeom>
              <a:avLst/>
              <a:gdLst/>
              <a:ahLst/>
              <a:cxnLst/>
              <a:rect l="l" t="t" r="r" b="b"/>
              <a:pathLst>
                <a:path w="21196" h="6464" extrusionOk="0">
                  <a:moveTo>
                    <a:pt x="12606" y="0"/>
                  </a:moveTo>
                  <a:cubicBezTo>
                    <a:pt x="12006" y="0"/>
                    <a:pt x="11412" y="85"/>
                    <a:pt x="10840" y="274"/>
                  </a:cubicBezTo>
                  <a:cubicBezTo>
                    <a:pt x="7308" y="1411"/>
                    <a:pt x="2924" y="3441"/>
                    <a:pt x="1" y="4577"/>
                  </a:cubicBezTo>
                  <a:cubicBezTo>
                    <a:pt x="772" y="4862"/>
                    <a:pt x="1625" y="5186"/>
                    <a:pt x="2599" y="5714"/>
                  </a:cubicBezTo>
                  <a:cubicBezTo>
                    <a:pt x="2802" y="5795"/>
                    <a:pt x="3005" y="5917"/>
                    <a:pt x="3208" y="6079"/>
                  </a:cubicBezTo>
                  <a:cubicBezTo>
                    <a:pt x="6415" y="4171"/>
                    <a:pt x="10271" y="1939"/>
                    <a:pt x="10962" y="1614"/>
                  </a:cubicBezTo>
                  <a:cubicBezTo>
                    <a:pt x="11697" y="1242"/>
                    <a:pt x="12381" y="1087"/>
                    <a:pt x="13011" y="1087"/>
                  </a:cubicBezTo>
                  <a:cubicBezTo>
                    <a:pt x="15129" y="1087"/>
                    <a:pt x="16634" y="2833"/>
                    <a:pt x="17416" y="3928"/>
                  </a:cubicBezTo>
                  <a:cubicBezTo>
                    <a:pt x="18077" y="4829"/>
                    <a:pt x="19204" y="6463"/>
                    <a:pt x="19993" y="6463"/>
                  </a:cubicBezTo>
                  <a:cubicBezTo>
                    <a:pt x="20270" y="6463"/>
                    <a:pt x="20505" y="6261"/>
                    <a:pt x="20664" y="5755"/>
                  </a:cubicBezTo>
                  <a:cubicBezTo>
                    <a:pt x="21196" y="4087"/>
                    <a:pt x="16766" y="0"/>
                    <a:pt x="126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4"/>
            <p:cNvSpPr/>
            <p:nvPr/>
          </p:nvSpPr>
          <p:spPr>
            <a:xfrm>
              <a:off x="6136600" y="3943500"/>
              <a:ext cx="98475" cy="103450"/>
            </a:xfrm>
            <a:custGeom>
              <a:avLst/>
              <a:gdLst/>
              <a:ahLst/>
              <a:cxnLst/>
              <a:rect l="l" t="t" r="r" b="b"/>
              <a:pathLst>
                <a:path w="3939" h="4138" extrusionOk="0">
                  <a:moveTo>
                    <a:pt x="1341" y="1"/>
                  </a:moveTo>
                  <a:cubicBezTo>
                    <a:pt x="610" y="1"/>
                    <a:pt x="123" y="363"/>
                    <a:pt x="82" y="1255"/>
                  </a:cubicBezTo>
                  <a:cubicBezTo>
                    <a:pt x="1" y="1864"/>
                    <a:pt x="285" y="2919"/>
                    <a:pt x="650" y="4137"/>
                  </a:cubicBezTo>
                  <a:lnTo>
                    <a:pt x="3938" y="849"/>
                  </a:lnTo>
                  <a:cubicBezTo>
                    <a:pt x="2966" y="333"/>
                    <a:pt x="2041" y="1"/>
                    <a:pt x="13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4"/>
            <p:cNvSpPr/>
            <p:nvPr/>
          </p:nvSpPr>
          <p:spPr>
            <a:xfrm>
              <a:off x="6178225" y="4000225"/>
              <a:ext cx="145150" cy="164450"/>
            </a:xfrm>
            <a:custGeom>
              <a:avLst/>
              <a:gdLst/>
              <a:ahLst/>
              <a:cxnLst/>
              <a:rect l="l" t="t" r="r" b="b"/>
              <a:pathLst>
                <a:path w="5806" h="6578" extrusionOk="0">
                  <a:moveTo>
                    <a:pt x="4506" y="1"/>
                  </a:moveTo>
                  <a:lnTo>
                    <a:pt x="0" y="4507"/>
                  </a:lnTo>
                  <a:cubicBezTo>
                    <a:pt x="325" y="5278"/>
                    <a:pt x="731" y="5968"/>
                    <a:pt x="1137" y="6577"/>
                  </a:cubicBezTo>
                  <a:lnTo>
                    <a:pt x="5805" y="1909"/>
                  </a:lnTo>
                  <a:cubicBezTo>
                    <a:pt x="5724" y="1137"/>
                    <a:pt x="5277" y="610"/>
                    <a:pt x="450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4"/>
            <p:cNvSpPr/>
            <p:nvPr/>
          </p:nvSpPr>
          <p:spPr>
            <a:xfrm>
              <a:off x="6404525" y="3984000"/>
              <a:ext cx="222300" cy="193850"/>
            </a:xfrm>
            <a:custGeom>
              <a:avLst/>
              <a:gdLst/>
              <a:ahLst/>
              <a:cxnLst/>
              <a:rect l="l" t="t" r="r" b="b"/>
              <a:pathLst>
                <a:path w="8892" h="7754" extrusionOk="0">
                  <a:moveTo>
                    <a:pt x="8891" y="0"/>
                  </a:moveTo>
                  <a:cubicBezTo>
                    <a:pt x="8242" y="0"/>
                    <a:pt x="7592" y="41"/>
                    <a:pt x="6983" y="81"/>
                  </a:cubicBezTo>
                  <a:cubicBezTo>
                    <a:pt x="6496" y="122"/>
                    <a:pt x="6009" y="203"/>
                    <a:pt x="5562" y="244"/>
                  </a:cubicBezTo>
                  <a:lnTo>
                    <a:pt x="1" y="5765"/>
                  </a:lnTo>
                  <a:cubicBezTo>
                    <a:pt x="326" y="6374"/>
                    <a:pt x="691" y="7104"/>
                    <a:pt x="1097" y="7754"/>
                  </a:cubicBezTo>
                  <a:lnTo>
                    <a:pt x="88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4"/>
            <p:cNvSpPr/>
            <p:nvPr/>
          </p:nvSpPr>
          <p:spPr>
            <a:xfrm>
              <a:off x="6498925" y="4001250"/>
              <a:ext cx="293325" cy="280125"/>
            </a:xfrm>
            <a:custGeom>
              <a:avLst/>
              <a:gdLst/>
              <a:ahLst/>
              <a:cxnLst/>
              <a:rect l="l" t="t" r="r" b="b"/>
              <a:pathLst>
                <a:path w="11733" h="11205" extrusionOk="0">
                  <a:moveTo>
                    <a:pt x="10230" y="0"/>
                  </a:moveTo>
                  <a:lnTo>
                    <a:pt x="0" y="10230"/>
                  </a:lnTo>
                  <a:cubicBezTo>
                    <a:pt x="406" y="10596"/>
                    <a:pt x="853" y="10961"/>
                    <a:pt x="1299" y="11205"/>
                  </a:cubicBezTo>
                  <a:lnTo>
                    <a:pt x="11732" y="772"/>
                  </a:lnTo>
                  <a:cubicBezTo>
                    <a:pt x="11326" y="447"/>
                    <a:pt x="10798" y="203"/>
                    <a:pt x="102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45"/>
          <p:cNvSpPr txBox="1">
            <a:spLocks noGrp="1"/>
          </p:cNvSpPr>
          <p:nvPr>
            <p:ph type="body" idx="1"/>
          </p:nvPr>
        </p:nvSpPr>
        <p:spPr>
          <a:xfrm>
            <a:off x="720000" y="1215750"/>
            <a:ext cx="7704000" cy="32571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800">
              <a:solidFill>
                <a:schemeClr val="dk1"/>
              </a:solidFill>
              <a:latin typeface="Bebas Neue"/>
              <a:ea typeface="Bebas Neue"/>
              <a:cs typeface="Bebas Neue"/>
              <a:sym typeface="Bebas Neue"/>
            </a:endParaRPr>
          </a:p>
          <a:p>
            <a:pPr marL="0" lvl="0" indent="0" algn="l" rtl="0">
              <a:spcBef>
                <a:spcPts val="0"/>
              </a:spcBef>
              <a:spcAft>
                <a:spcPts val="0"/>
              </a:spcAft>
              <a:buNone/>
            </a:pPr>
            <a:r>
              <a:rPr lang="en" sz="2200">
                <a:solidFill>
                  <a:schemeClr val="dk2"/>
                </a:solidFill>
                <a:latin typeface="Pridi"/>
                <a:ea typeface="Pridi"/>
                <a:cs typeface="Pridi"/>
                <a:sym typeface="Pridi"/>
              </a:rPr>
              <a:t>Vectors</a:t>
            </a:r>
            <a:endParaRPr sz="2200">
              <a:solidFill>
                <a:schemeClr val="dk2"/>
              </a:solidFill>
              <a:latin typeface="Pridi"/>
              <a:ea typeface="Pridi"/>
              <a:cs typeface="Pridi"/>
              <a:sym typeface="Pridi"/>
            </a:endParaRPr>
          </a:p>
          <a:p>
            <a:pPr marL="342900" lvl="0" indent="-212725" algn="l" rtl="0">
              <a:lnSpc>
                <a:spcPct val="166000"/>
              </a:lnSpc>
              <a:spcBef>
                <a:spcPts val="800"/>
              </a:spcBef>
              <a:spcAft>
                <a:spcPts val="0"/>
              </a:spcAft>
              <a:buClr>
                <a:schemeClr val="accent1"/>
              </a:buClr>
              <a:buSzPts val="1400"/>
              <a:buFont typeface="Open Sans"/>
              <a:buChar char="●"/>
            </a:pPr>
            <a:r>
              <a:rPr lang="en" sz="1400">
                <a:uFill>
                  <a:noFill/>
                </a:uFill>
                <a:hlinkClick r:id="rId3"/>
              </a:rPr>
              <a:t>Bicycle round template in flat style</a:t>
            </a:r>
            <a:endParaRPr sz="1400"/>
          </a:p>
          <a:p>
            <a:pPr marL="0" lvl="0" indent="0" algn="l" rtl="0">
              <a:spcBef>
                <a:spcPts val="300"/>
              </a:spcBef>
              <a:spcAft>
                <a:spcPts val="0"/>
              </a:spcAft>
              <a:buNone/>
            </a:pPr>
            <a:endParaRPr sz="1100">
              <a:solidFill>
                <a:schemeClr val="dk1"/>
              </a:solidFill>
            </a:endParaRPr>
          </a:p>
        </p:txBody>
      </p:sp>
      <p:sp>
        <p:nvSpPr>
          <p:cNvPr id="687" name="Google Shape;68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500"/>
              <a:t>Resources</a:t>
            </a:r>
            <a:endParaRPr sz="35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4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693" name="Google Shape;693;p46"/>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7"/>
        <p:cNvGrpSpPr/>
        <p:nvPr/>
      </p:nvGrpSpPr>
      <p:grpSpPr>
        <a:xfrm>
          <a:off x="0" y="0"/>
          <a:ext cx="0" cy="0"/>
          <a:chOff x="0" y="0"/>
          <a:chExt cx="0" cy="0"/>
        </a:xfrm>
      </p:grpSpPr>
      <p:sp>
        <p:nvSpPr>
          <p:cNvPr id="698" name="Google Shape;698;p47"/>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699" name="Google Shape;699;p47"/>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48"/>
          <p:cNvSpPr txBox="1"/>
          <p:nvPr/>
        </p:nvSpPr>
        <p:spPr>
          <a:xfrm>
            <a:off x="716700" y="1188000"/>
            <a:ext cx="7710600" cy="137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a:buNone/>
            </a:pPr>
            <a:r>
              <a:rPr lang="en" sz="1100" b="1">
                <a:solidFill>
                  <a:schemeClr val="lt1"/>
                </a:solidFill>
              </a:rPr>
              <a:t>Pridi</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https://fonts.google.com/specimen/Pridi</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b="1">
                <a:solidFill>
                  <a:schemeClr val="lt1"/>
                </a:solidFill>
              </a:rPr>
              <a:t>Open Sans</a:t>
            </a:r>
            <a:endParaRPr sz="1100" b="1">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https://fonts.google.com/specimen/Open+Sans</a:t>
            </a:r>
            <a:r>
              <a:rPr lang="en" sz="1100">
                <a:solidFill>
                  <a:schemeClr val="lt1"/>
                </a:solidFill>
              </a:rPr>
              <a:t>)</a:t>
            </a:r>
            <a:endParaRPr sz="1100">
              <a:solidFill>
                <a:schemeClr val="lt1"/>
              </a:solidFill>
            </a:endParaRPr>
          </a:p>
        </p:txBody>
      </p:sp>
      <p:sp>
        <p:nvSpPr>
          <p:cNvPr id="705" name="Google Shape;705;p48"/>
          <p:cNvSpPr/>
          <p:nvPr/>
        </p:nvSpPr>
        <p:spPr>
          <a:xfrm>
            <a:off x="2052650" y="294717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8"/>
          <p:cNvSpPr/>
          <p:nvPr/>
        </p:nvSpPr>
        <p:spPr>
          <a:xfrm>
            <a:off x="3114470" y="2947175"/>
            <a:ext cx="791400" cy="754200"/>
          </a:xfrm>
          <a:prstGeom prst="roundRect">
            <a:avLst>
              <a:gd name="adj" fmla="val 16667"/>
            </a:avLst>
          </a:prstGeom>
          <a:solidFill>
            <a:srgbClr val="FCF8F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8"/>
          <p:cNvSpPr/>
          <p:nvPr/>
        </p:nvSpPr>
        <p:spPr>
          <a:xfrm>
            <a:off x="4176289" y="2947175"/>
            <a:ext cx="791400" cy="754200"/>
          </a:xfrm>
          <a:prstGeom prst="roundRect">
            <a:avLst>
              <a:gd name="adj" fmla="val 16667"/>
            </a:avLst>
          </a:prstGeom>
          <a:solidFill>
            <a:srgbClr val="6E8FC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8"/>
          <p:cNvSpPr txBox="1"/>
          <p:nvPr/>
        </p:nvSpPr>
        <p:spPr>
          <a:xfrm>
            <a:off x="20526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709" name="Google Shape;709;p48"/>
          <p:cNvSpPr txBox="1"/>
          <p:nvPr/>
        </p:nvSpPr>
        <p:spPr>
          <a:xfrm>
            <a:off x="311447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#fcf8f4</a:t>
            </a:r>
            <a:endParaRPr sz="1000">
              <a:solidFill>
                <a:srgbClr val="191919"/>
              </a:solidFill>
            </a:endParaRPr>
          </a:p>
        </p:txBody>
      </p:sp>
      <p:sp>
        <p:nvSpPr>
          <p:cNvPr id="710" name="Google Shape;710;p48"/>
          <p:cNvSpPr txBox="1"/>
          <p:nvPr/>
        </p:nvSpPr>
        <p:spPr>
          <a:xfrm>
            <a:off x="417630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#6e8fc3</a:t>
            </a:r>
            <a:endParaRPr sz="1000">
              <a:solidFill>
                <a:srgbClr val="FFFFFF"/>
              </a:solidFill>
            </a:endParaRPr>
          </a:p>
        </p:txBody>
      </p:sp>
      <p:sp>
        <p:nvSpPr>
          <p:cNvPr id="711" name="Google Shape;711;p48"/>
          <p:cNvSpPr/>
          <p:nvPr/>
        </p:nvSpPr>
        <p:spPr>
          <a:xfrm>
            <a:off x="5238125" y="2947175"/>
            <a:ext cx="791400" cy="754200"/>
          </a:xfrm>
          <a:prstGeom prst="roundRect">
            <a:avLst>
              <a:gd name="adj" fmla="val 16667"/>
            </a:avLst>
          </a:prstGeom>
          <a:solidFill>
            <a:srgbClr val="D8E1F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8"/>
          <p:cNvSpPr txBox="1"/>
          <p:nvPr/>
        </p:nvSpPr>
        <p:spPr>
          <a:xfrm>
            <a:off x="5238125"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#d8e1f1</a:t>
            </a:r>
            <a:endParaRPr sz="1000">
              <a:solidFill>
                <a:srgbClr val="191919"/>
              </a:solidFill>
            </a:endParaRPr>
          </a:p>
        </p:txBody>
      </p:sp>
      <p:sp>
        <p:nvSpPr>
          <p:cNvPr id="713" name="Google Shape;713;p48"/>
          <p:cNvSpPr/>
          <p:nvPr/>
        </p:nvSpPr>
        <p:spPr>
          <a:xfrm>
            <a:off x="2583563" y="3878275"/>
            <a:ext cx="791400" cy="754200"/>
          </a:xfrm>
          <a:prstGeom prst="roundRect">
            <a:avLst>
              <a:gd name="adj" fmla="val 16667"/>
            </a:avLst>
          </a:prstGeom>
          <a:solidFill>
            <a:srgbClr val="E4D1A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8"/>
          <p:cNvSpPr/>
          <p:nvPr/>
        </p:nvSpPr>
        <p:spPr>
          <a:xfrm>
            <a:off x="3645382" y="3878275"/>
            <a:ext cx="791400" cy="754200"/>
          </a:xfrm>
          <a:prstGeom prst="roundRect">
            <a:avLst>
              <a:gd name="adj" fmla="val 16667"/>
            </a:avLst>
          </a:prstGeom>
          <a:solidFill>
            <a:srgbClr val="6B3A3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8"/>
          <p:cNvSpPr/>
          <p:nvPr/>
        </p:nvSpPr>
        <p:spPr>
          <a:xfrm>
            <a:off x="4707202" y="3878275"/>
            <a:ext cx="791400" cy="754200"/>
          </a:xfrm>
          <a:prstGeom prst="roundRect">
            <a:avLst>
              <a:gd name="adj" fmla="val 16667"/>
            </a:avLst>
          </a:prstGeom>
          <a:solidFill>
            <a:srgbClr val="C2C7C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8"/>
          <p:cNvSpPr txBox="1"/>
          <p:nvPr/>
        </p:nvSpPr>
        <p:spPr>
          <a:xfrm>
            <a:off x="258356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91919"/>
                </a:solidFill>
              </a:rPr>
              <a:t>#e4d1ad</a:t>
            </a:r>
            <a:endParaRPr sz="1000">
              <a:solidFill>
                <a:srgbClr val="191919"/>
              </a:solidFill>
            </a:endParaRPr>
          </a:p>
        </p:txBody>
      </p:sp>
      <p:sp>
        <p:nvSpPr>
          <p:cNvPr id="717" name="Google Shape;717;p48"/>
          <p:cNvSpPr txBox="1"/>
          <p:nvPr/>
        </p:nvSpPr>
        <p:spPr>
          <a:xfrm>
            <a:off x="364538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#6b3a32</a:t>
            </a:r>
            <a:endParaRPr sz="1000">
              <a:solidFill>
                <a:srgbClr val="FFFFFF"/>
              </a:solidFill>
            </a:endParaRPr>
          </a:p>
        </p:txBody>
      </p:sp>
      <p:sp>
        <p:nvSpPr>
          <p:cNvPr id="718" name="Google Shape;718;p48"/>
          <p:cNvSpPr txBox="1"/>
          <p:nvPr/>
        </p:nvSpPr>
        <p:spPr>
          <a:xfrm>
            <a:off x="4707213"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#c2c7cc</a:t>
            </a:r>
            <a:endParaRPr sz="1000">
              <a:solidFill>
                <a:srgbClr val="FFFFFF"/>
              </a:solidFill>
            </a:endParaRPr>
          </a:p>
        </p:txBody>
      </p:sp>
      <p:sp>
        <p:nvSpPr>
          <p:cNvPr id="719" name="Google Shape;719;p48"/>
          <p:cNvSpPr/>
          <p:nvPr/>
        </p:nvSpPr>
        <p:spPr>
          <a:xfrm>
            <a:off x="5769038" y="3878275"/>
            <a:ext cx="791400" cy="754200"/>
          </a:xfrm>
          <a:prstGeom prst="roundRect">
            <a:avLst>
              <a:gd name="adj" fmla="val 16667"/>
            </a:avLst>
          </a:prstGeom>
          <a:solidFill>
            <a:srgbClr val="676D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8"/>
          <p:cNvSpPr txBox="1"/>
          <p:nvPr/>
        </p:nvSpPr>
        <p:spPr>
          <a:xfrm>
            <a:off x="5769038" y="40353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#676d6b</a:t>
            </a:r>
            <a:endParaRPr sz="1000">
              <a:solidFill>
                <a:srgbClr val="FFFFFF"/>
              </a:solidFill>
            </a:endParaRPr>
          </a:p>
        </p:txBody>
      </p:sp>
      <p:sp>
        <p:nvSpPr>
          <p:cNvPr id="721" name="Google Shape;721;p48"/>
          <p:cNvSpPr/>
          <p:nvPr/>
        </p:nvSpPr>
        <p:spPr>
          <a:xfrm>
            <a:off x="6299950" y="2947175"/>
            <a:ext cx="791400" cy="754200"/>
          </a:xfrm>
          <a:prstGeom prst="roundRect">
            <a:avLst>
              <a:gd name="adj" fmla="val 16667"/>
            </a:avLst>
          </a:prstGeom>
          <a:solidFill>
            <a:srgbClr val="DFB05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8"/>
          <p:cNvSpPr txBox="1"/>
          <p:nvPr/>
        </p:nvSpPr>
        <p:spPr>
          <a:xfrm>
            <a:off x="6299950" y="31042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#dfb05e</a:t>
            </a:r>
            <a:endParaRPr sz="1000">
              <a:solidFill>
                <a:srgbClr val="FFFFFF"/>
              </a:solidFill>
            </a:endParaRPr>
          </a:p>
        </p:txBody>
      </p:sp>
      <p:sp>
        <p:nvSpPr>
          <p:cNvPr id="723" name="Google Shape;723;p48"/>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27"/>
        <p:cNvGrpSpPr/>
        <p:nvPr/>
      </p:nvGrpSpPr>
      <p:grpSpPr>
        <a:xfrm>
          <a:off x="0" y="0"/>
          <a:ext cx="0" cy="0"/>
          <a:chOff x="0" y="0"/>
          <a:chExt cx="0" cy="0"/>
        </a:xfrm>
      </p:grpSpPr>
      <p:sp>
        <p:nvSpPr>
          <p:cNvPr id="728" name="Google Shape;728;p49"/>
          <p:cNvSpPr txBox="1"/>
          <p:nvPr/>
        </p:nvSpPr>
        <p:spPr>
          <a:xfrm>
            <a:off x="1472200" y="1188000"/>
            <a:ext cx="6199500" cy="852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729" name="Google Shape;729;p49"/>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730" name="Google Shape;730;p49"/>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731" name="Google Shape;731;p49">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732" name="Google Shape;732;p49">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733" name="Google Shape;733;p49">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734" name="Google Shape;734;p49">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735" name="Google Shape;735;p49"/>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736" name="Google Shape;736;p49"/>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737" name="Google Shape;737;p49"/>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738" name="Google Shape;738;p49"/>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739" name="Google Shape;739;p49">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43"/>
        <p:cNvGrpSpPr/>
        <p:nvPr/>
      </p:nvGrpSpPr>
      <p:grpSpPr>
        <a:xfrm>
          <a:off x="0" y="0"/>
          <a:ext cx="0" cy="0"/>
          <a:chOff x="0" y="0"/>
          <a:chExt cx="0" cy="0"/>
        </a:xfrm>
      </p:grpSpPr>
      <p:sp>
        <p:nvSpPr>
          <p:cNvPr id="744" name="Google Shape;744;p50"/>
          <p:cNvSpPr txBox="1"/>
          <p:nvPr/>
        </p:nvSpPr>
        <p:spPr>
          <a:xfrm>
            <a:off x="716700" y="1188004"/>
            <a:ext cx="7710600" cy="8952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sp>
        <p:nvSpPr>
          <p:cNvPr id="745" name="Google Shape;745;p50"/>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746" name="Google Shape;746;p50"/>
          <p:cNvGrpSpPr/>
          <p:nvPr/>
        </p:nvGrpSpPr>
        <p:grpSpPr>
          <a:xfrm>
            <a:off x="5048544" y="3019584"/>
            <a:ext cx="442841" cy="514271"/>
            <a:chOff x="4727025" y="1332775"/>
            <a:chExt cx="59900" cy="69625"/>
          </a:xfrm>
        </p:grpSpPr>
        <p:sp>
          <p:nvSpPr>
            <p:cNvPr id="747" name="Google Shape;747;p5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749;p50"/>
          <p:cNvGrpSpPr/>
          <p:nvPr/>
        </p:nvGrpSpPr>
        <p:grpSpPr>
          <a:xfrm>
            <a:off x="5723860" y="2267072"/>
            <a:ext cx="500909" cy="500899"/>
            <a:chOff x="4820425" y="1329900"/>
            <a:chExt cx="70175" cy="70350"/>
          </a:xfrm>
        </p:grpSpPr>
        <p:sp>
          <p:nvSpPr>
            <p:cNvPr id="750" name="Google Shape;750;p5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5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 name="Google Shape;754;p50"/>
          <p:cNvGrpSpPr/>
          <p:nvPr/>
        </p:nvGrpSpPr>
        <p:grpSpPr>
          <a:xfrm>
            <a:off x="6376484" y="2278862"/>
            <a:ext cx="538135" cy="493119"/>
            <a:chOff x="4903200" y="1331525"/>
            <a:chExt cx="73575" cy="67425"/>
          </a:xfrm>
        </p:grpSpPr>
        <p:sp>
          <p:nvSpPr>
            <p:cNvPr id="755" name="Google Shape;755;p5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56" name="Google Shape;756;p5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 name="Google Shape;757;p50"/>
          <p:cNvGrpSpPr/>
          <p:nvPr/>
        </p:nvGrpSpPr>
        <p:grpSpPr>
          <a:xfrm>
            <a:off x="5636435" y="3020840"/>
            <a:ext cx="544563" cy="511895"/>
            <a:chOff x="4815575" y="1416800"/>
            <a:chExt cx="73750" cy="71400"/>
          </a:xfrm>
        </p:grpSpPr>
        <p:sp>
          <p:nvSpPr>
            <p:cNvPr id="758" name="Google Shape;758;p5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50"/>
          <p:cNvGrpSpPr/>
          <p:nvPr/>
        </p:nvGrpSpPr>
        <p:grpSpPr>
          <a:xfrm>
            <a:off x="6333060" y="3020546"/>
            <a:ext cx="602914" cy="512477"/>
            <a:chOff x="4902475" y="1418875"/>
            <a:chExt cx="74500" cy="63775"/>
          </a:xfrm>
        </p:grpSpPr>
        <p:sp>
          <p:nvSpPr>
            <p:cNvPr id="762" name="Google Shape;762;p5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0"/>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 name="Google Shape;764;p50"/>
          <p:cNvGrpSpPr/>
          <p:nvPr/>
        </p:nvGrpSpPr>
        <p:grpSpPr>
          <a:xfrm>
            <a:off x="5748932" y="3759785"/>
            <a:ext cx="515391" cy="525699"/>
            <a:chOff x="4818100" y="1507675"/>
            <a:chExt cx="71225" cy="71625"/>
          </a:xfrm>
        </p:grpSpPr>
        <p:sp>
          <p:nvSpPr>
            <p:cNvPr id="765" name="Google Shape;765;p5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 name="Google Shape;769;p50"/>
          <p:cNvGrpSpPr/>
          <p:nvPr/>
        </p:nvGrpSpPr>
        <p:grpSpPr>
          <a:xfrm>
            <a:off x="5087034" y="3781317"/>
            <a:ext cx="522956" cy="489869"/>
            <a:chOff x="4721450" y="1509475"/>
            <a:chExt cx="79350" cy="74325"/>
          </a:xfrm>
        </p:grpSpPr>
        <p:sp>
          <p:nvSpPr>
            <p:cNvPr id="770" name="Google Shape;770;p5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50"/>
          <p:cNvGrpSpPr/>
          <p:nvPr/>
        </p:nvGrpSpPr>
        <p:grpSpPr>
          <a:xfrm>
            <a:off x="6410277" y="3761069"/>
            <a:ext cx="525704" cy="535436"/>
            <a:chOff x="4906800" y="1507500"/>
            <a:chExt cx="70350" cy="71075"/>
          </a:xfrm>
        </p:grpSpPr>
        <p:sp>
          <p:nvSpPr>
            <p:cNvPr id="775" name="Google Shape;775;p5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50"/>
          <p:cNvGrpSpPr/>
          <p:nvPr/>
        </p:nvGrpSpPr>
        <p:grpSpPr>
          <a:xfrm>
            <a:off x="4443099" y="2267050"/>
            <a:ext cx="508054" cy="508095"/>
            <a:chOff x="3736598" y="2170606"/>
            <a:chExt cx="404889" cy="404889"/>
          </a:xfrm>
        </p:grpSpPr>
        <p:sp>
          <p:nvSpPr>
            <p:cNvPr id="781" name="Google Shape;781;p5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 name="Google Shape;785;p50"/>
          <p:cNvGrpSpPr/>
          <p:nvPr/>
        </p:nvGrpSpPr>
        <p:grpSpPr>
          <a:xfrm>
            <a:off x="3731139" y="2267145"/>
            <a:ext cx="575790" cy="507904"/>
            <a:chOff x="3161917" y="2170682"/>
            <a:chExt cx="458870" cy="404737"/>
          </a:xfrm>
        </p:grpSpPr>
        <p:sp>
          <p:nvSpPr>
            <p:cNvPr id="786" name="Google Shape;786;p5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787" name="Google Shape;787;p5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50"/>
          <p:cNvGrpSpPr/>
          <p:nvPr/>
        </p:nvGrpSpPr>
        <p:grpSpPr>
          <a:xfrm>
            <a:off x="3758669" y="3027517"/>
            <a:ext cx="520730" cy="498567"/>
            <a:chOff x="3179914" y="2889488"/>
            <a:chExt cx="422876" cy="404911"/>
          </a:xfrm>
        </p:grpSpPr>
        <p:sp>
          <p:nvSpPr>
            <p:cNvPr id="790" name="Google Shape;790;p5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 name="Google Shape;796;p50"/>
          <p:cNvGrpSpPr/>
          <p:nvPr/>
        </p:nvGrpSpPr>
        <p:grpSpPr>
          <a:xfrm>
            <a:off x="4387349" y="3027477"/>
            <a:ext cx="516145" cy="498648"/>
            <a:chOff x="3729467" y="2889422"/>
            <a:chExt cx="419153" cy="404977"/>
          </a:xfrm>
        </p:grpSpPr>
        <p:sp>
          <p:nvSpPr>
            <p:cNvPr id="797" name="Google Shape;797;p5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5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5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 name="Google Shape;804;p50"/>
          <p:cNvSpPr/>
          <p:nvPr/>
        </p:nvSpPr>
        <p:spPr>
          <a:xfrm>
            <a:off x="7405574" y="22744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0"/>
          <p:cNvSpPr/>
          <p:nvPr/>
        </p:nvSpPr>
        <p:spPr>
          <a:xfrm>
            <a:off x="7105028" y="22568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0"/>
          <p:cNvSpPr/>
          <p:nvPr/>
        </p:nvSpPr>
        <p:spPr>
          <a:xfrm>
            <a:off x="7727317" y="22633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0"/>
          <p:cNvSpPr/>
          <p:nvPr/>
        </p:nvSpPr>
        <p:spPr>
          <a:xfrm>
            <a:off x="8022022" y="22568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 name="Google Shape;808;p50"/>
          <p:cNvGrpSpPr/>
          <p:nvPr/>
        </p:nvGrpSpPr>
        <p:grpSpPr>
          <a:xfrm>
            <a:off x="7107677" y="2474362"/>
            <a:ext cx="166473" cy="141497"/>
            <a:chOff x="4660325" y="1866850"/>
            <a:chExt cx="68350" cy="58100"/>
          </a:xfrm>
        </p:grpSpPr>
        <p:sp>
          <p:nvSpPr>
            <p:cNvPr id="809" name="Google Shape;809;p5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50"/>
          <p:cNvGrpSpPr/>
          <p:nvPr/>
        </p:nvGrpSpPr>
        <p:grpSpPr>
          <a:xfrm>
            <a:off x="7417022" y="2500086"/>
            <a:ext cx="162515" cy="90049"/>
            <a:chOff x="4791775" y="1877500"/>
            <a:chExt cx="66725" cy="36975"/>
          </a:xfrm>
        </p:grpSpPr>
        <p:sp>
          <p:nvSpPr>
            <p:cNvPr id="812" name="Google Shape;812;p5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50"/>
          <p:cNvGrpSpPr/>
          <p:nvPr/>
        </p:nvGrpSpPr>
        <p:grpSpPr>
          <a:xfrm>
            <a:off x="7738734" y="2500086"/>
            <a:ext cx="144979" cy="90049"/>
            <a:chOff x="4923925" y="1877500"/>
            <a:chExt cx="59525" cy="36975"/>
          </a:xfrm>
        </p:grpSpPr>
        <p:sp>
          <p:nvSpPr>
            <p:cNvPr id="815" name="Google Shape;815;p5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50"/>
          <p:cNvGrpSpPr/>
          <p:nvPr/>
        </p:nvGrpSpPr>
        <p:grpSpPr>
          <a:xfrm>
            <a:off x="8033226" y="2482277"/>
            <a:ext cx="141447" cy="125667"/>
            <a:chOff x="5058450" y="1870100"/>
            <a:chExt cx="58075" cy="51600"/>
          </a:xfrm>
        </p:grpSpPr>
        <p:sp>
          <p:nvSpPr>
            <p:cNvPr id="818" name="Google Shape;818;p5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 name="Google Shape;820;p50"/>
          <p:cNvGrpSpPr/>
          <p:nvPr/>
        </p:nvGrpSpPr>
        <p:grpSpPr>
          <a:xfrm>
            <a:off x="7447741" y="2904685"/>
            <a:ext cx="101077" cy="107645"/>
            <a:chOff x="4811425" y="2065025"/>
            <a:chExt cx="41500" cy="44200"/>
          </a:xfrm>
        </p:grpSpPr>
        <p:sp>
          <p:nvSpPr>
            <p:cNvPr id="821" name="Google Shape;821;p5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50"/>
          <p:cNvGrpSpPr/>
          <p:nvPr/>
        </p:nvGrpSpPr>
        <p:grpSpPr>
          <a:xfrm>
            <a:off x="7740178" y="2904898"/>
            <a:ext cx="120867" cy="107218"/>
            <a:chOff x="4929875" y="2065025"/>
            <a:chExt cx="49625" cy="44025"/>
          </a:xfrm>
        </p:grpSpPr>
        <p:sp>
          <p:nvSpPr>
            <p:cNvPr id="824" name="Google Shape;824;p5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 name="Google Shape;826;p50"/>
          <p:cNvGrpSpPr/>
          <p:nvPr/>
        </p:nvGrpSpPr>
        <p:grpSpPr>
          <a:xfrm>
            <a:off x="8068847" y="2907912"/>
            <a:ext cx="70206" cy="101191"/>
            <a:chOff x="5083925" y="2066350"/>
            <a:chExt cx="28825" cy="41550"/>
          </a:xfrm>
        </p:grpSpPr>
        <p:sp>
          <p:nvSpPr>
            <p:cNvPr id="827" name="Google Shape;827;p5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50"/>
          <p:cNvGrpSpPr/>
          <p:nvPr/>
        </p:nvGrpSpPr>
        <p:grpSpPr>
          <a:xfrm>
            <a:off x="7100401" y="2923559"/>
            <a:ext cx="181026" cy="69896"/>
            <a:chOff x="4659775" y="2072775"/>
            <a:chExt cx="74325" cy="28700"/>
          </a:xfrm>
        </p:grpSpPr>
        <p:sp>
          <p:nvSpPr>
            <p:cNvPr id="830" name="Google Shape;830;p5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 name="Google Shape;833;p50"/>
          <p:cNvGrpSpPr/>
          <p:nvPr/>
        </p:nvGrpSpPr>
        <p:grpSpPr>
          <a:xfrm>
            <a:off x="8020257" y="2714124"/>
            <a:ext cx="167387" cy="89197"/>
            <a:chOff x="4662475" y="1976500"/>
            <a:chExt cx="68725" cy="36625"/>
          </a:xfrm>
        </p:grpSpPr>
        <p:sp>
          <p:nvSpPr>
            <p:cNvPr id="834" name="Google Shape;834;p5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50"/>
          <p:cNvGrpSpPr/>
          <p:nvPr/>
        </p:nvGrpSpPr>
        <p:grpSpPr>
          <a:xfrm>
            <a:off x="7717162" y="2717564"/>
            <a:ext cx="166899" cy="82317"/>
            <a:chOff x="4920150" y="1977875"/>
            <a:chExt cx="68525" cy="33800"/>
          </a:xfrm>
        </p:grpSpPr>
        <p:sp>
          <p:nvSpPr>
            <p:cNvPr id="838" name="Google Shape;838;p5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5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 name="Google Shape;841;p50"/>
          <p:cNvGrpSpPr/>
          <p:nvPr/>
        </p:nvGrpSpPr>
        <p:grpSpPr>
          <a:xfrm>
            <a:off x="7128319" y="3121482"/>
            <a:ext cx="125190" cy="127858"/>
            <a:chOff x="4676550" y="2160575"/>
            <a:chExt cx="51400" cy="52500"/>
          </a:xfrm>
        </p:grpSpPr>
        <p:sp>
          <p:nvSpPr>
            <p:cNvPr id="842" name="Google Shape;842;p5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50"/>
          <p:cNvGrpSpPr/>
          <p:nvPr/>
        </p:nvGrpSpPr>
        <p:grpSpPr>
          <a:xfrm>
            <a:off x="7425577" y="3128514"/>
            <a:ext cx="145405" cy="113794"/>
            <a:chOff x="4768325" y="2163475"/>
            <a:chExt cx="59700" cy="46725"/>
          </a:xfrm>
        </p:grpSpPr>
        <p:sp>
          <p:nvSpPr>
            <p:cNvPr id="846" name="Google Shape;846;p5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 name="Google Shape;848;p50"/>
          <p:cNvSpPr/>
          <p:nvPr/>
        </p:nvSpPr>
        <p:spPr>
          <a:xfrm>
            <a:off x="7757532" y="31200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0"/>
          <p:cNvSpPr/>
          <p:nvPr/>
        </p:nvSpPr>
        <p:spPr>
          <a:xfrm>
            <a:off x="8029908" y="41271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0"/>
          <p:cNvSpPr/>
          <p:nvPr/>
        </p:nvSpPr>
        <p:spPr>
          <a:xfrm>
            <a:off x="7131363" y="33553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0"/>
          <p:cNvSpPr/>
          <p:nvPr/>
        </p:nvSpPr>
        <p:spPr>
          <a:xfrm>
            <a:off x="7099335" y="41429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0"/>
          <p:cNvSpPr/>
          <p:nvPr/>
        </p:nvSpPr>
        <p:spPr>
          <a:xfrm>
            <a:off x="7116658" y="36245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0"/>
          <p:cNvSpPr/>
          <p:nvPr/>
        </p:nvSpPr>
        <p:spPr>
          <a:xfrm>
            <a:off x="7750408" y="36064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 name="Google Shape;854;p50"/>
          <p:cNvGrpSpPr/>
          <p:nvPr/>
        </p:nvGrpSpPr>
        <p:grpSpPr>
          <a:xfrm>
            <a:off x="7441895" y="3383608"/>
            <a:ext cx="112768" cy="106853"/>
            <a:chOff x="4768575" y="2253950"/>
            <a:chExt cx="46300" cy="43875"/>
          </a:xfrm>
        </p:grpSpPr>
        <p:sp>
          <p:nvSpPr>
            <p:cNvPr id="855" name="Google Shape;855;p5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 name="Google Shape;857;p50"/>
          <p:cNvGrpSpPr/>
          <p:nvPr/>
        </p:nvGrpSpPr>
        <p:grpSpPr>
          <a:xfrm>
            <a:off x="7741518" y="3872634"/>
            <a:ext cx="118187" cy="146246"/>
            <a:chOff x="4960900" y="2433225"/>
            <a:chExt cx="48525" cy="60050"/>
          </a:xfrm>
        </p:grpSpPr>
        <p:sp>
          <p:nvSpPr>
            <p:cNvPr id="858" name="Google Shape;858;p5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50"/>
          <p:cNvGrpSpPr/>
          <p:nvPr/>
        </p:nvGrpSpPr>
        <p:grpSpPr>
          <a:xfrm>
            <a:off x="7430083" y="4136695"/>
            <a:ext cx="136394" cy="143810"/>
            <a:chOff x="4854075" y="2527625"/>
            <a:chExt cx="56000" cy="59050"/>
          </a:xfrm>
        </p:grpSpPr>
        <p:sp>
          <p:nvSpPr>
            <p:cNvPr id="861" name="Google Shape;861;p5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5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 name="Google Shape;863;p50"/>
          <p:cNvSpPr/>
          <p:nvPr/>
        </p:nvSpPr>
        <p:spPr>
          <a:xfrm>
            <a:off x="7445335" y="38794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50"/>
          <p:cNvSpPr/>
          <p:nvPr/>
        </p:nvSpPr>
        <p:spPr>
          <a:xfrm>
            <a:off x="8024001" y="31190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50"/>
          <p:cNvSpPr/>
          <p:nvPr/>
        </p:nvSpPr>
        <p:spPr>
          <a:xfrm>
            <a:off x="7123265" y="38794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 name="Google Shape;866;p50"/>
          <p:cNvGrpSpPr/>
          <p:nvPr/>
        </p:nvGrpSpPr>
        <p:grpSpPr>
          <a:xfrm>
            <a:off x="8054294" y="3600439"/>
            <a:ext cx="99312" cy="160797"/>
            <a:chOff x="5059700" y="2334775"/>
            <a:chExt cx="40775" cy="66025"/>
          </a:xfrm>
        </p:grpSpPr>
        <p:sp>
          <p:nvSpPr>
            <p:cNvPr id="867" name="Google Shape;867;p5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50"/>
          <p:cNvGrpSpPr/>
          <p:nvPr/>
        </p:nvGrpSpPr>
        <p:grpSpPr>
          <a:xfrm>
            <a:off x="8011458" y="3865571"/>
            <a:ext cx="184984" cy="160371"/>
            <a:chOff x="5037700" y="2430325"/>
            <a:chExt cx="75950" cy="65850"/>
          </a:xfrm>
        </p:grpSpPr>
        <p:sp>
          <p:nvSpPr>
            <p:cNvPr id="877" name="Google Shape;877;p5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 name="Google Shape;879;p50"/>
          <p:cNvGrpSpPr/>
          <p:nvPr/>
        </p:nvGrpSpPr>
        <p:grpSpPr>
          <a:xfrm>
            <a:off x="7430964" y="3632023"/>
            <a:ext cx="173014" cy="97629"/>
            <a:chOff x="4756975" y="2341800"/>
            <a:chExt cx="91975" cy="51925"/>
          </a:xfrm>
        </p:grpSpPr>
        <p:sp>
          <p:nvSpPr>
            <p:cNvPr id="880" name="Google Shape;880;p5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50"/>
          <p:cNvGrpSpPr/>
          <p:nvPr/>
        </p:nvGrpSpPr>
        <p:grpSpPr>
          <a:xfrm>
            <a:off x="7697901" y="4120720"/>
            <a:ext cx="212497" cy="175761"/>
            <a:chOff x="4943575" y="2516350"/>
            <a:chExt cx="98675" cy="81700"/>
          </a:xfrm>
        </p:grpSpPr>
        <p:sp>
          <p:nvSpPr>
            <p:cNvPr id="901" name="Google Shape;901;p5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50"/>
          <p:cNvGrpSpPr/>
          <p:nvPr/>
        </p:nvGrpSpPr>
        <p:grpSpPr>
          <a:xfrm>
            <a:off x="1955962" y="3346963"/>
            <a:ext cx="965351" cy="134611"/>
            <a:chOff x="4411970" y="2962952"/>
            <a:chExt cx="706544" cy="104212"/>
          </a:xfrm>
        </p:grpSpPr>
        <p:sp>
          <p:nvSpPr>
            <p:cNvPr id="980" name="Google Shape;980;p5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50"/>
          <p:cNvGrpSpPr/>
          <p:nvPr/>
        </p:nvGrpSpPr>
        <p:grpSpPr>
          <a:xfrm>
            <a:off x="1955962" y="2935877"/>
            <a:ext cx="960158" cy="289172"/>
            <a:chOff x="4411970" y="2726085"/>
            <a:chExt cx="643107" cy="193659"/>
          </a:xfrm>
        </p:grpSpPr>
        <p:sp>
          <p:nvSpPr>
            <p:cNvPr id="985" name="Google Shape;985;p5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50"/>
          <p:cNvGrpSpPr/>
          <p:nvPr/>
        </p:nvGrpSpPr>
        <p:grpSpPr>
          <a:xfrm>
            <a:off x="958854" y="3201987"/>
            <a:ext cx="833173" cy="259209"/>
            <a:chOff x="4411970" y="4340222"/>
            <a:chExt cx="779467" cy="242683"/>
          </a:xfrm>
        </p:grpSpPr>
        <p:sp>
          <p:nvSpPr>
            <p:cNvPr id="989" name="Google Shape;989;p5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50"/>
          <p:cNvGrpSpPr/>
          <p:nvPr/>
        </p:nvGrpSpPr>
        <p:grpSpPr>
          <a:xfrm>
            <a:off x="1955962" y="2597733"/>
            <a:ext cx="965160" cy="216230"/>
            <a:chOff x="4411970" y="2468674"/>
            <a:chExt cx="747317" cy="167425"/>
          </a:xfrm>
        </p:grpSpPr>
        <p:sp>
          <p:nvSpPr>
            <p:cNvPr id="993" name="Google Shape;993;p5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50"/>
          <p:cNvGrpSpPr/>
          <p:nvPr/>
        </p:nvGrpSpPr>
        <p:grpSpPr>
          <a:xfrm>
            <a:off x="954709" y="2502450"/>
            <a:ext cx="810451" cy="319148"/>
            <a:chOff x="4411970" y="3686602"/>
            <a:chExt cx="797845" cy="314215"/>
          </a:xfrm>
        </p:grpSpPr>
        <p:sp>
          <p:nvSpPr>
            <p:cNvPr id="996" name="Google Shape;996;p50"/>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0"/>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0"/>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0"/>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0"/>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 name="Google Shape;1001;p50"/>
          <p:cNvSpPr/>
          <p:nvPr/>
        </p:nvSpPr>
        <p:spPr>
          <a:xfrm>
            <a:off x="947558" y="29110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 name="Google Shape;1002;p50"/>
          <p:cNvGrpSpPr/>
          <p:nvPr/>
        </p:nvGrpSpPr>
        <p:grpSpPr>
          <a:xfrm>
            <a:off x="954806" y="2256974"/>
            <a:ext cx="1970333" cy="208784"/>
            <a:chOff x="6336019" y="3733725"/>
            <a:chExt cx="2566206" cy="351310"/>
          </a:xfrm>
        </p:grpSpPr>
        <p:sp>
          <p:nvSpPr>
            <p:cNvPr id="1003" name="Google Shape;1003;p50"/>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0"/>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0"/>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0"/>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 name="Google Shape;1007;p50"/>
          <p:cNvGrpSpPr/>
          <p:nvPr/>
        </p:nvGrpSpPr>
        <p:grpSpPr>
          <a:xfrm>
            <a:off x="1955962" y="3864529"/>
            <a:ext cx="946551" cy="153200"/>
            <a:chOff x="4404545" y="3301592"/>
            <a:chExt cx="782403" cy="129272"/>
          </a:xfrm>
        </p:grpSpPr>
        <p:sp>
          <p:nvSpPr>
            <p:cNvPr id="1008" name="Google Shape;1008;p5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0"/>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50"/>
          <p:cNvGrpSpPr/>
          <p:nvPr/>
        </p:nvGrpSpPr>
        <p:grpSpPr>
          <a:xfrm>
            <a:off x="1955962" y="3603488"/>
            <a:ext cx="962257" cy="139127"/>
            <a:chOff x="4411970" y="3131459"/>
            <a:chExt cx="710520" cy="117397"/>
          </a:xfrm>
        </p:grpSpPr>
        <p:sp>
          <p:nvSpPr>
            <p:cNvPr id="1011" name="Google Shape;1011;p5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50" descr="Timeline background shape"/>
          <p:cNvSpPr/>
          <p:nvPr/>
        </p:nvSpPr>
        <p:spPr>
          <a:xfrm>
            <a:off x="1955962" y="41396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 name="Google Shape;1014;p50"/>
          <p:cNvGrpSpPr/>
          <p:nvPr/>
        </p:nvGrpSpPr>
        <p:grpSpPr>
          <a:xfrm>
            <a:off x="956107" y="3538282"/>
            <a:ext cx="823838" cy="458988"/>
            <a:chOff x="4411970" y="1801825"/>
            <a:chExt cx="734586" cy="409262"/>
          </a:xfrm>
        </p:grpSpPr>
        <p:sp>
          <p:nvSpPr>
            <p:cNvPr id="1015" name="Google Shape;1015;p5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50"/>
          <p:cNvGrpSpPr/>
          <p:nvPr/>
        </p:nvGrpSpPr>
        <p:grpSpPr>
          <a:xfrm>
            <a:off x="956107" y="4086708"/>
            <a:ext cx="856348" cy="212039"/>
            <a:chOff x="4411970" y="2233974"/>
            <a:chExt cx="763574" cy="189068"/>
          </a:xfrm>
        </p:grpSpPr>
        <p:sp>
          <p:nvSpPr>
            <p:cNvPr id="1018" name="Google Shape;1018;p50"/>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0"/>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50"/>
          <p:cNvGrpSpPr/>
          <p:nvPr/>
        </p:nvGrpSpPr>
        <p:grpSpPr>
          <a:xfrm>
            <a:off x="3066303" y="2262044"/>
            <a:ext cx="511602" cy="511602"/>
            <a:chOff x="5681300" y="2527788"/>
            <a:chExt cx="805800" cy="805800"/>
          </a:xfrm>
        </p:grpSpPr>
        <p:sp>
          <p:nvSpPr>
            <p:cNvPr id="1021" name="Google Shape;1021;p50"/>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50"/>
          <p:cNvGrpSpPr/>
          <p:nvPr/>
        </p:nvGrpSpPr>
        <p:grpSpPr>
          <a:xfrm>
            <a:off x="3063497" y="3028627"/>
            <a:ext cx="513021" cy="512935"/>
            <a:chOff x="4049800" y="640400"/>
            <a:chExt cx="858900" cy="858900"/>
          </a:xfrm>
        </p:grpSpPr>
        <p:sp>
          <p:nvSpPr>
            <p:cNvPr id="1024" name="Google Shape;1024;p50"/>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0"/>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 name="Google Shape;1026;p50"/>
          <p:cNvGrpSpPr/>
          <p:nvPr/>
        </p:nvGrpSpPr>
        <p:grpSpPr>
          <a:xfrm>
            <a:off x="2980696" y="3680519"/>
            <a:ext cx="686489" cy="686585"/>
            <a:chOff x="5080188" y="927900"/>
            <a:chExt cx="961200" cy="961200"/>
          </a:xfrm>
        </p:grpSpPr>
        <p:sp>
          <p:nvSpPr>
            <p:cNvPr id="1027" name="Google Shape;1027;p5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 name="Google Shape;1035;p50"/>
          <p:cNvGrpSpPr/>
          <p:nvPr/>
        </p:nvGrpSpPr>
        <p:grpSpPr>
          <a:xfrm>
            <a:off x="3763848" y="3773248"/>
            <a:ext cx="510373" cy="510937"/>
            <a:chOff x="7508249" y="1522825"/>
            <a:chExt cx="1326332" cy="1322987"/>
          </a:xfrm>
        </p:grpSpPr>
        <p:sp>
          <p:nvSpPr>
            <p:cNvPr id="1036" name="Google Shape;1036;p50"/>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0"/>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0"/>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0"/>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0"/>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0"/>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0"/>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0"/>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0"/>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0"/>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50"/>
          <p:cNvGrpSpPr/>
          <p:nvPr/>
        </p:nvGrpSpPr>
        <p:grpSpPr>
          <a:xfrm>
            <a:off x="4455441" y="3774653"/>
            <a:ext cx="492652" cy="503348"/>
            <a:chOff x="6039282" y="1042577"/>
            <a:chExt cx="734315" cy="731929"/>
          </a:xfrm>
        </p:grpSpPr>
        <p:sp>
          <p:nvSpPr>
            <p:cNvPr id="1047" name="Google Shape;1047;p5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 name="Google Shape;1068;p50"/>
          <p:cNvGrpSpPr/>
          <p:nvPr/>
        </p:nvGrpSpPr>
        <p:grpSpPr>
          <a:xfrm>
            <a:off x="5095855" y="2270694"/>
            <a:ext cx="483304" cy="504902"/>
            <a:chOff x="1825800" y="1651625"/>
            <a:chExt cx="568125" cy="591775"/>
          </a:xfrm>
        </p:grpSpPr>
        <p:sp>
          <p:nvSpPr>
            <p:cNvPr id="1069" name="Google Shape;1069;p50"/>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0"/>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0"/>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0"/>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0"/>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 name="Google Shape;1075;p50"/>
          <p:cNvSpPr/>
          <p:nvPr/>
        </p:nvSpPr>
        <p:spPr>
          <a:xfrm>
            <a:off x="7713443" y="33498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0"/>
          <p:cNvSpPr/>
          <p:nvPr/>
        </p:nvSpPr>
        <p:spPr>
          <a:xfrm>
            <a:off x="8029700" y="33786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0"/>
          <p:cNvSpPr/>
          <p:nvPr/>
        </p:nvSpPr>
        <p:spPr>
          <a:xfrm>
            <a:off x="7131814"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0"/>
          <p:cNvSpPr/>
          <p:nvPr/>
        </p:nvSpPr>
        <p:spPr>
          <a:xfrm flipH="1">
            <a:off x="7439179" y="26996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082"/>
        <p:cNvGrpSpPr/>
        <p:nvPr/>
      </p:nvGrpSpPr>
      <p:grpSpPr>
        <a:xfrm>
          <a:off x="0" y="0"/>
          <a:ext cx="0" cy="0"/>
          <a:chOff x="0" y="0"/>
          <a:chExt cx="0" cy="0"/>
        </a:xfrm>
      </p:grpSpPr>
      <p:grpSp>
        <p:nvGrpSpPr>
          <p:cNvPr id="1083" name="Google Shape;1083;p51"/>
          <p:cNvGrpSpPr/>
          <p:nvPr/>
        </p:nvGrpSpPr>
        <p:grpSpPr>
          <a:xfrm>
            <a:off x="722059" y="974193"/>
            <a:ext cx="2492868" cy="1379876"/>
            <a:chOff x="2654821" y="2311071"/>
            <a:chExt cx="2279715" cy="1262120"/>
          </a:xfrm>
        </p:grpSpPr>
        <p:grpSp>
          <p:nvGrpSpPr>
            <p:cNvPr id="1084" name="Google Shape;1084;p51"/>
            <p:cNvGrpSpPr/>
            <p:nvPr/>
          </p:nvGrpSpPr>
          <p:grpSpPr>
            <a:xfrm>
              <a:off x="4034269" y="2840745"/>
              <a:ext cx="40212" cy="36437"/>
              <a:chOff x="4293400" y="2574725"/>
              <a:chExt cx="84425" cy="80100"/>
            </a:xfrm>
          </p:grpSpPr>
          <p:sp>
            <p:nvSpPr>
              <p:cNvPr id="1085" name="Google Shape;1085;p5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tr-TR"/>
              </a:p>
            </p:txBody>
          </p:sp>
          <p:sp>
            <p:nvSpPr>
              <p:cNvPr id="1086" name="Google Shape;1086;p5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51"/>
            <p:cNvGrpSpPr/>
            <p:nvPr/>
          </p:nvGrpSpPr>
          <p:grpSpPr>
            <a:xfrm>
              <a:off x="3894606" y="2334874"/>
              <a:ext cx="913198" cy="518984"/>
              <a:chOff x="4000175" y="1462675"/>
              <a:chExt cx="1917275" cy="1140875"/>
            </a:xfrm>
          </p:grpSpPr>
          <p:sp>
            <p:nvSpPr>
              <p:cNvPr id="1088" name="Google Shape;1088;p5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tr-TR"/>
              </a:p>
            </p:txBody>
          </p:sp>
          <p:grpSp>
            <p:nvGrpSpPr>
              <p:cNvPr id="1089" name="Google Shape;1089;p51"/>
              <p:cNvGrpSpPr/>
              <p:nvPr/>
            </p:nvGrpSpPr>
            <p:grpSpPr>
              <a:xfrm>
                <a:off x="4000175" y="1462675"/>
                <a:ext cx="1917275" cy="1140875"/>
                <a:chOff x="4000175" y="1462675"/>
                <a:chExt cx="1917275" cy="1140875"/>
              </a:xfrm>
            </p:grpSpPr>
            <p:sp>
              <p:nvSpPr>
                <p:cNvPr id="1090" name="Google Shape;1090;p5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tr-TR"/>
                </a:p>
              </p:txBody>
            </p:sp>
            <p:sp>
              <p:nvSpPr>
                <p:cNvPr id="1091" name="Google Shape;1091;p5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095" name="Google Shape;1095;p5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6" name="Google Shape;1096;p51"/>
            <p:cNvGrpSpPr/>
            <p:nvPr/>
          </p:nvGrpSpPr>
          <p:grpSpPr>
            <a:xfrm>
              <a:off x="3875768" y="2846704"/>
              <a:ext cx="44796" cy="47366"/>
              <a:chOff x="3960625" y="2587825"/>
              <a:chExt cx="94050" cy="104125"/>
            </a:xfrm>
          </p:grpSpPr>
          <p:sp>
            <p:nvSpPr>
              <p:cNvPr id="1097" name="Google Shape;1097;p5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tr-TR"/>
              </a:p>
            </p:txBody>
          </p:sp>
          <p:sp>
            <p:nvSpPr>
              <p:cNvPr id="1098" name="Google Shape;1098;p5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51"/>
            <p:cNvGrpSpPr/>
            <p:nvPr/>
          </p:nvGrpSpPr>
          <p:grpSpPr>
            <a:xfrm>
              <a:off x="3782759" y="2807162"/>
              <a:ext cx="82686" cy="85487"/>
              <a:chOff x="3765350" y="2500900"/>
              <a:chExt cx="173600" cy="187925"/>
            </a:xfrm>
          </p:grpSpPr>
          <p:sp>
            <p:nvSpPr>
              <p:cNvPr id="1100" name="Google Shape;1100;p5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tr-TR"/>
              </a:p>
            </p:txBody>
          </p:sp>
          <p:sp>
            <p:nvSpPr>
              <p:cNvPr id="1101" name="Google Shape;1101;p5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51"/>
            <p:cNvGrpSpPr/>
            <p:nvPr/>
          </p:nvGrpSpPr>
          <p:grpSpPr>
            <a:xfrm>
              <a:off x="3775674" y="2798496"/>
              <a:ext cx="40545" cy="23564"/>
              <a:chOff x="3750475" y="2481850"/>
              <a:chExt cx="85125" cy="51800"/>
            </a:xfrm>
          </p:grpSpPr>
          <p:sp>
            <p:nvSpPr>
              <p:cNvPr id="1107" name="Google Shape;1107;p5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tr-TR"/>
              </a:p>
            </p:txBody>
          </p:sp>
        </p:grpSp>
        <p:grpSp>
          <p:nvGrpSpPr>
            <p:cNvPr id="1109" name="Google Shape;1109;p51"/>
            <p:cNvGrpSpPr/>
            <p:nvPr/>
          </p:nvGrpSpPr>
          <p:grpSpPr>
            <a:xfrm>
              <a:off x="3716946" y="2776024"/>
              <a:ext cx="81971" cy="76912"/>
              <a:chOff x="3627175" y="2432450"/>
              <a:chExt cx="172100" cy="169075"/>
            </a:xfrm>
          </p:grpSpPr>
          <p:sp>
            <p:nvSpPr>
              <p:cNvPr id="1110" name="Google Shape;1110;p5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tr-TR"/>
              </a:p>
            </p:txBody>
          </p:sp>
          <p:sp>
            <p:nvSpPr>
              <p:cNvPr id="1112" name="Google Shape;1112;p5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tr-TR"/>
              </a:p>
            </p:txBody>
          </p:sp>
        </p:grpSp>
        <p:grpSp>
          <p:nvGrpSpPr>
            <p:cNvPr id="1113" name="Google Shape;1113;p51"/>
            <p:cNvGrpSpPr/>
            <p:nvPr/>
          </p:nvGrpSpPr>
          <p:grpSpPr>
            <a:xfrm>
              <a:off x="3685682" y="2845624"/>
              <a:ext cx="29311" cy="45055"/>
              <a:chOff x="3561536" y="2585450"/>
              <a:chExt cx="61539" cy="99045"/>
            </a:xfrm>
          </p:grpSpPr>
          <p:sp>
            <p:nvSpPr>
              <p:cNvPr id="1114" name="Google Shape;1114;p5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tr-TR"/>
              </a:p>
            </p:txBody>
          </p:sp>
        </p:grpSp>
        <p:grpSp>
          <p:nvGrpSpPr>
            <p:cNvPr id="1116" name="Google Shape;1116;p51"/>
            <p:cNvGrpSpPr/>
            <p:nvPr/>
          </p:nvGrpSpPr>
          <p:grpSpPr>
            <a:xfrm>
              <a:off x="3849905" y="2572252"/>
              <a:ext cx="74339" cy="119559"/>
              <a:chOff x="3906325" y="1984500"/>
              <a:chExt cx="156075" cy="262825"/>
            </a:xfrm>
          </p:grpSpPr>
          <p:sp>
            <p:nvSpPr>
              <p:cNvPr id="1117" name="Google Shape;1117;p5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tr-TR"/>
              </a:p>
            </p:txBody>
          </p:sp>
          <p:sp>
            <p:nvSpPr>
              <p:cNvPr id="1118" name="Google Shape;1118;p5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51"/>
            <p:cNvGrpSpPr/>
            <p:nvPr/>
          </p:nvGrpSpPr>
          <p:grpSpPr>
            <a:xfrm>
              <a:off x="2654821" y="2414345"/>
              <a:ext cx="667570" cy="558731"/>
              <a:chOff x="1397225" y="1637375"/>
              <a:chExt cx="1401575" cy="1228250"/>
            </a:xfrm>
          </p:grpSpPr>
          <p:sp>
            <p:nvSpPr>
              <p:cNvPr id="1120" name="Google Shape;1120;p5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tr-TR"/>
              </a:p>
            </p:txBody>
          </p:sp>
          <p:grpSp>
            <p:nvGrpSpPr>
              <p:cNvPr id="1121" name="Google Shape;1121;p51"/>
              <p:cNvGrpSpPr/>
              <p:nvPr/>
            </p:nvGrpSpPr>
            <p:grpSpPr>
              <a:xfrm>
                <a:off x="1397225" y="1637375"/>
                <a:ext cx="1398775" cy="1228250"/>
                <a:chOff x="1397225" y="1637375"/>
                <a:chExt cx="1398775" cy="1228250"/>
              </a:xfrm>
            </p:grpSpPr>
            <p:sp>
              <p:nvSpPr>
                <p:cNvPr id="1122" name="Google Shape;1122;p5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4" name="Google Shape;1124;p51"/>
            <p:cNvGrpSpPr/>
            <p:nvPr/>
          </p:nvGrpSpPr>
          <p:grpSpPr>
            <a:xfrm>
              <a:off x="3230417" y="3103734"/>
              <a:ext cx="282982" cy="280332"/>
              <a:chOff x="2605700" y="3152850"/>
              <a:chExt cx="594125" cy="616250"/>
            </a:xfrm>
          </p:grpSpPr>
          <p:sp>
            <p:nvSpPr>
              <p:cNvPr id="1125" name="Google Shape;1125;p5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tr-TR"/>
              </a:p>
            </p:txBody>
          </p:sp>
          <p:sp>
            <p:nvSpPr>
              <p:cNvPr id="1126" name="Google Shape;1126;p5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127" name="Google Shape;1127;p51"/>
            <p:cNvGrpSpPr/>
            <p:nvPr/>
          </p:nvGrpSpPr>
          <p:grpSpPr>
            <a:xfrm>
              <a:off x="3265985" y="3226989"/>
              <a:ext cx="87151" cy="346202"/>
              <a:chOff x="2680375" y="3423800"/>
              <a:chExt cx="182975" cy="761050"/>
            </a:xfrm>
          </p:grpSpPr>
          <p:sp>
            <p:nvSpPr>
              <p:cNvPr id="1128" name="Google Shape;1128;p5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tr-TR"/>
              </a:p>
            </p:txBody>
          </p:sp>
          <p:sp>
            <p:nvSpPr>
              <p:cNvPr id="1129" name="Google Shape;1129;p5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51"/>
            <p:cNvGrpSpPr/>
            <p:nvPr/>
          </p:nvGrpSpPr>
          <p:grpSpPr>
            <a:xfrm>
              <a:off x="3855466" y="3289811"/>
              <a:ext cx="112514" cy="94210"/>
              <a:chOff x="3918000" y="3561900"/>
              <a:chExt cx="236225" cy="207100"/>
            </a:xfrm>
          </p:grpSpPr>
          <p:sp>
            <p:nvSpPr>
              <p:cNvPr id="1131" name="Google Shape;1131;p5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tr-TR"/>
              </a:p>
            </p:txBody>
          </p:sp>
          <p:sp>
            <p:nvSpPr>
              <p:cNvPr id="1132" name="Google Shape;1132;p5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5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136" name="Google Shape;1136;p51"/>
            <p:cNvGrpSpPr/>
            <p:nvPr/>
          </p:nvGrpSpPr>
          <p:grpSpPr>
            <a:xfrm>
              <a:off x="2905224" y="2311071"/>
              <a:ext cx="596721" cy="528992"/>
              <a:chOff x="1922950" y="1410350"/>
              <a:chExt cx="1252825" cy="1162875"/>
            </a:xfrm>
          </p:grpSpPr>
          <p:sp>
            <p:nvSpPr>
              <p:cNvPr id="1137" name="Google Shape;1137;p5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153" name="Google Shape;1153;p5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173" name="Google Shape;1173;p5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174" name="Google Shape;1174;p5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5" name="Google Shape;1175;p51"/>
            <p:cNvGrpSpPr/>
            <p:nvPr/>
          </p:nvGrpSpPr>
          <p:grpSpPr>
            <a:xfrm>
              <a:off x="3280929" y="3294542"/>
              <a:ext cx="109894" cy="272224"/>
              <a:chOff x="2711750" y="3572300"/>
              <a:chExt cx="230725" cy="598425"/>
            </a:xfrm>
          </p:grpSpPr>
          <p:sp>
            <p:nvSpPr>
              <p:cNvPr id="1176" name="Google Shape;1176;p5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8" name="Google Shape;1178;p5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 name="Google Shape;1179;p51"/>
            <p:cNvGrpSpPr/>
            <p:nvPr/>
          </p:nvGrpSpPr>
          <p:grpSpPr>
            <a:xfrm>
              <a:off x="3790439" y="2408636"/>
              <a:ext cx="73017" cy="75684"/>
              <a:chOff x="3781475" y="1624825"/>
              <a:chExt cx="153300" cy="166375"/>
            </a:xfrm>
          </p:grpSpPr>
          <p:sp>
            <p:nvSpPr>
              <p:cNvPr id="1180" name="Google Shape;1180;p5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4" name="Google Shape;1184;p5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1" name="Google Shape;1191;p51"/>
            <p:cNvGrpSpPr/>
            <p:nvPr/>
          </p:nvGrpSpPr>
          <p:grpSpPr>
            <a:xfrm>
              <a:off x="4403342" y="3107749"/>
              <a:ext cx="316680" cy="101374"/>
              <a:chOff x="5068275" y="3161675"/>
              <a:chExt cx="664875" cy="222850"/>
            </a:xfrm>
          </p:grpSpPr>
          <p:sp>
            <p:nvSpPr>
              <p:cNvPr id="1192" name="Google Shape;1192;p5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6" name="Google Shape;1196;p5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5" name="Google Shape;1225;p51"/>
            <p:cNvGrpSpPr/>
            <p:nvPr/>
          </p:nvGrpSpPr>
          <p:grpSpPr>
            <a:xfrm>
              <a:off x="3697513" y="2707266"/>
              <a:ext cx="59549" cy="79733"/>
              <a:chOff x="3586375" y="2281300"/>
              <a:chExt cx="125025" cy="175275"/>
            </a:xfrm>
          </p:grpSpPr>
          <p:sp>
            <p:nvSpPr>
              <p:cNvPr id="1226" name="Google Shape;1226;p5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8" name="Google Shape;1228;p5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 name="Google Shape;1229;p51"/>
            <p:cNvGrpSpPr/>
            <p:nvPr/>
          </p:nvGrpSpPr>
          <p:grpSpPr>
            <a:xfrm>
              <a:off x="4513224" y="3221724"/>
              <a:ext cx="274563" cy="280321"/>
              <a:chOff x="5298975" y="3412225"/>
              <a:chExt cx="576450" cy="616225"/>
            </a:xfrm>
          </p:grpSpPr>
          <p:sp>
            <p:nvSpPr>
              <p:cNvPr id="1230" name="Google Shape;1230;p5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231" name="Google Shape;1231;p5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 name="Google Shape;1232;p51"/>
            <p:cNvGrpSpPr/>
            <p:nvPr/>
          </p:nvGrpSpPr>
          <p:grpSpPr>
            <a:xfrm>
              <a:off x="4824403" y="3421846"/>
              <a:ext cx="110132" cy="130647"/>
              <a:chOff x="5952300" y="3852150"/>
              <a:chExt cx="231225" cy="287200"/>
            </a:xfrm>
          </p:grpSpPr>
          <p:sp>
            <p:nvSpPr>
              <p:cNvPr id="1233" name="Google Shape;1233;p5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5" name="Google Shape;1235;p5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 name="Google Shape;1243;p51"/>
            <p:cNvGrpSpPr/>
            <p:nvPr/>
          </p:nvGrpSpPr>
          <p:grpSpPr>
            <a:xfrm>
              <a:off x="4295710" y="3079670"/>
              <a:ext cx="14968" cy="27135"/>
              <a:chOff x="4842300" y="3099950"/>
              <a:chExt cx="31425" cy="59650"/>
            </a:xfrm>
          </p:grpSpPr>
          <p:sp>
            <p:nvSpPr>
              <p:cNvPr id="1244" name="Google Shape;1244;p5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8" name="Google Shape;1248;p5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 name="Google Shape;1256;p51"/>
            <p:cNvGrpSpPr/>
            <p:nvPr/>
          </p:nvGrpSpPr>
          <p:grpSpPr>
            <a:xfrm>
              <a:off x="3831056" y="2816010"/>
              <a:ext cx="37378" cy="27612"/>
              <a:chOff x="3866750" y="2520350"/>
              <a:chExt cx="78475" cy="60700"/>
            </a:xfrm>
          </p:grpSpPr>
          <p:sp>
            <p:nvSpPr>
              <p:cNvPr id="1257" name="Google Shape;1257;p5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1" name="Google Shape;1261;p5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78" name="Google Shape;1278;p5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290" name="Google Shape;1290;p5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3" name="Google Shape;1303;p51"/>
            <p:cNvGrpSpPr/>
            <p:nvPr/>
          </p:nvGrpSpPr>
          <p:grpSpPr>
            <a:xfrm>
              <a:off x="3632736" y="3051591"/>
              <a:ext cx="63288" cy="45217"/>
              <a:chOff x="3450375" y="3038225"/>
              <a:chExt cx="132875" cy="99400"/>
            </a:xfrm>
          </p:grpSpPr>
          <p:sp>
            <p:nvSpPr>
              <p:cNvPr id="1304" name="Google Shape;1304;p5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6" name="Google Shape;1306;p5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15" name="Google Shape;1315;p5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25" name="Google Shape;1325;p5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31" name="Google Shape;1331;p5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51"/>
          <p:cNvGrpSpPr/>
          <p:nvPr/>
        </p:nvGrpSpPr>
        <p:grpSpPr>
          <a:xfrm>
            <a:off x="719116" y="2869970"/>
            <a:ext cx="2622876" cy="1333540"/>
            <a:chOff x="238125" y="1038125"/>
            <a:chExt cx="7146800" cy="3633625"/>
          </a:xfrm>
        </p:grpSpPr>
        <p:sp>
          <p:nvSpPr>
            <p:cNvPr id="1342" name="Google Shape;1342;p5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51"/>
          <p:cNvGrpSpPr/>
          <p:nvPr/>
        </p:nvGrpSpPr>
        <p:grpSpPr>
          <a:xfrm>
            <a:off x="5834044" y="1012080"/>
            <a:ext cx="2590840" cy="1380235"/>
            <a:chOff x="233350" y="949250"/>
            <a:chExt cx="7137300" cy="3802300"/>
          </a:xfrm>
        </p:grpSpPr>
        <p:sp>
          <p:nvSpPr>
            <p:cNvPr id="2915" name="Google Shape;2915;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51"/>
          <p:cNvGrpSpPr/>
          <p:nvPr/>
        </p:nvGrpSpPr>
        <p:grpSpPr>
          <a:xfrm>
            <a:off x="7648473" y="3056853"/>
            <a:ext cx="104231" cy="320340"/>
            <a:chOff x="7564426" y="3224343"/>
            <a:chExt cx="119985" cy="368801"/>
          </a:xfrm>
        </p:grpSpPr>
        <p:sp>
          <p:nvSpPr>
            <p:cNvPr id="2967" name="Google Shape;2967;p5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51"/>
          <p:cNvGrpSpPr/>
          <p:nvPr/>
        </p:nvGrpSpPr>
        <p:grpSpPr>
          <a:xfrm>
            <a:off x="7347962" y="3050954"/>
            <a:ext cx="189489" cy="332132"/>
            <a:chOff x="8370831" y="3202002"/>
            <a:chExt cx="218129" cy="382376"/>
          </a:xfrm>
        </p:grpSpPr>
        <p:sp>
          <p:nvSpPr>
            <p:cNvPr id="2970" name="Google Shape;2970;p5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2" name="Google Shape;2972;p51"/>
          <p:cNvGrpSpPr/>
          <p:nvPr/>
        </p:nvGrpSpPr>
        <p:grpSpPr>
          <a:xfrm>
            <a:off x="8071351" y="3462086"/>
            <a:ext cx="309429" cy="267000"/>
            <a:chOff x="6742064" y="3750480"/>
            <a:chExt cx="399315" cy="344560"/>
          </a:xfrm>
        </p:grpSpPr>
        <p:sp>
          <p:nvSpPr>
            <p:cNvPr id="2973" name="Google Shape;2973;p5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5" name="Google Shape;2975;p51"/>
          <p:cNvGrpSpPr/>
          <p:nvPr/>
        </p:nvGrpSpPr>
        <p:grpSpPr>
          <a:xfrm>
            <a:off x="7610370" y="3813134"/>
            <a:ext cx="180437" cy="281608"/>
            <a:chOff x="7248525" y="3739696"/>
            <a:chExt cx="230531" cy="359790"/>
          </a:xfrm>
        </p:grpSpPr>
        <p:sp>
          <p:nvSpPr>
            <p:cNvPr id="2976" name="Google Shape;2976;p5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8" name="Google Shape;2978;p51"/>
          <p:cNvGrpSpPr/>
          <p:nvPr/>
        </p:nvGrpSpPr>
        <p:grpSpPr>
          <a:xfrm>
            <a:off x="7856289" y="3456358"/>
            <a:ext cx="162896" cy="278710"/>
            <a:chOff x="7601242" y="3729267"/>
            <a:chExt cx="222566" cy="380803"/>
          </a:xfrm>
        </p:grpSpPr>
        <p:sp>
          <p:nvSpPr>
            <p:cNvPr id="2979" name="Google Shape;2979;p5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1" name="Google Shape;2981;p51"/>
          <p:cNvSpPr/>
          <p:nvPr/>
        </p:nvSpPr>
        <p:spPr>
          <a:xfrm>
            <a:off x="7822315" y="3068715"/>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82" name="Google Shape;2982;p51"/>
          <p:cNvGrpSpPr/>
          <p:nvPr/>
        </p:nvGrpSpPr>
        <p:grpSpPr>
          <a:xfrm>
            <a:off x="7345935" y="3457498"/>
            <a:ext cx="193543" cy="275990"/>
            <a:chOff x="8304647" y="3738687"/>
            <a:chExt cx="225076" cy="320956"/>
          </a:xfrm>
        </p:grpSpPr>
        <p:sp>
          <p:nvSpPr>
            <p:cNvPr id="2983" name="Google Shape;2983;p5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51"/>
          <p:cNvGrpSpPr/>
          <p:nvPr/>
        </p:nvGrpSpPr>
        <p:grpSpPr>
          <a:xfrm>
            <a:off x="7618427" y="3457498"/>
            <a:ext cx="178492" cy="275990"/>
            <a:chOff x="8615101" y="3738687"/>
            <a:chExt cx="207573" cy="320956"/>
          </a:xfrm>
        </p:grpSpPr>
        <p:sp>
          <p:nvSpPr>
            <p:cNvPr id="2987" name="Google Shape;2987;p5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0" name="Google Shape;2990;p51"/>
          <p:cNvSpPr/>
          <p:nvPr/>
        </p:nvSpPr>
        <p:spPr>
          <a:xfrm>
            <a:off x="8114867" y="3047381"/>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1" name="Google Shape;2991;p51"/>
          <p:cNvGrpSpPr/>
          <p:nvPr/>
        </p:nvGrpSpPr>
        <p:grpSpPr>
          <a:xfrm>
            <a:off x="6013132" y="3578986"/>
            <a:ext cx="557671" cy="511283"/>
            <a:chOff x="6015419" y="3716859"/>
            <a:chExt cx="557671" cy="511283"/>
          </a:xfrm>
        </p:grpSpPr>
        <p:sp>
          <p:nvSpPr>
            <p:cNvPr id="2992" name="Google Shape;2992;p5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3" name="Google Shape;2993;p51"/>
            <p:cNvGrpSpPr/>
            <p:nvPr/>
          </p:nvGrpSpPr>
          <p:grpSpPr>
            <a:xfrm>
              <a:off x="6036094" y="3716980"/>
              <a:ext cx="529860" cy="510468"/>
              <a:chOff x="6036094" y="3716980"/>
              <a:chExt cx="529860" cy="510468"/>
            </a:xfrm>
          </p:grpSpPr>
          <p:sp>
            <p:nvSpPr>
              <p:cNvPr id="2994" name="Google Shape;2994;p5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04" name="Google Shape;3004;p51"/>
          <p:cNvGrpSpPr/>
          <p:nvPr/>
        </p:nvGrpSpPr>
        <p:grpSpPr>
          <a:xfrm>
            <a:off x="6642017" y="2935755"/>
            <a:ext cx="576302" cy="511871"/>
            <a:chOff x="6644304" y="3073628"/>
            <a:chExt cx="576302" cy="511871"/>
          </a:xfrm>
        </p:grpSpPr>
        <p:sp>
          <p:nvSpPr>
            <p:cNvPr id="3005" name="Google Shape;3005;p5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6" name="Google Shape;3006;p51"/>
            <p:cNvGrpSpPr/>
            <p:nvPr/>
          </p:nvGrpSpPr>
          <p:grpSpPr>
            <a:xfrm>
              <a:off x="6712169" y="3085440"/>
              <a:ext cx="481622" cy="494913"/>
              <a:chOff x="6712169" y="3085440"/>
              <a:chExt cx="481622" cy="494913"/>
            </a:xfrm>
          </p:grpSpPr>
          <p:sp>
            <p:nvSpPr>
              <p:cNvPr id="3007" name="Google Shape;3007;p5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2" name="Google Shape;3012;p5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15" name="Google Shape;3015;p51"/>
          <p:cNvSpPr/>
          <p:nvPr/>
        </p:nvSpPr>
        <p:spPr>
          <a:xfrm>
            <a:off x="6986052" y="2952384"/>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6" name="Google Shape;3016;p51"/>
          <p:cNvGrpSpPr/>
          <p:nvPr/>
        </p:nvGrpSpPr>
        <p:grpSpPr>
          <a:xfrm>
            <a:off x="6649868" y="3578750"/>
            <a:ext cx="560631" cy="511352"/>
            <a:chOff x="6652154" y="3716623"/>
            <a:chExt cx="560631" cy="511352"/>
          </a:xfrm>
        </p:grpSpPr>
        <p:sp>
          <p:nvSpPr>
            <p:cNvPr id="3017" name="Google Shape;3017;p5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8" name="Google Shape;3018;p51"/>
            <p:cNvGrpSpPr/>
            <p:nvPr/>
          </p:nvGrpSpPr>
          <p:grpSpPr>
            <a:xfrm>
              <a:off x="6669657" y="3716715"/>
              <a:ext cx="466779" cy="464290"/>
              <a:chOff x="6669657" y="3716715"/>
              <a:chExt cx="466779" cy="464290"/>
            </a:xfrm>
          </p:grpSpPr>
          <p:sp>
            <p:nvSpPr>
              <p:cNvPr id="3019" name="Google Shape;3019;p5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32" name="Google Shape;3032;p51"/>
          <p:cNvGrpSpPr/>
          <p:nvPr/>
        </p:nvGrpSpPr>
        <p:grpSpPr>
          <a:xfrm>
            <a:off x="7843959" y="3860159"/>
            <a:ext cx="187557" cy="187557"/>
            <a:chOff x="8565775" y="671075"/>
            <a:chExt cx="441000" cy="441000"/>
          </a:xfrm>
        </p:grpSpPr>
        <p:sp>
          <p:nvSpPr>
            <p:cNvPr id="3033" name="Google Shape;3033;p5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35" name="Google Shape;3035;p51"/>
          <p:cNvSpPr/>
          <p:nvPr/>
        </p:nvSpPr>
        <p:spPr>
          <a:xfrm>
            <a:off x="8145173" y="3856079"/>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1"/>
          <p:cNvSpPr/>
          <p:nvPr/>
        </p:nvSpPr>
        <p:spPr>
          <a:xfrm flipH="1">
            <a:off x="7353412" y="3822535"/>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7" name="Google Shape;3037;p51"/>
          <p:cNvGrpSpPr/>
          <p:nvPr/>
        </p:nvGrpSpPr>
        <p:grpSpPr>
          <a:xfrm>
            <a:off x="5997814" y="2938377"/>
            <a:ext cx="587871" cy="512373"/>
            <a:chOff x="6000100" y="3076250"/>
            <a:chExt cx="587871" cy="512373"/>
          </a:xfrm>
        </p:grpSpPr>
        <p:sp>
          <p:nvSpPr>
            <p:cNvPr id="3038" name="Google Shape;3038;p5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9" name="Google Shape;3039;p51"/>
            <p:cNvGrpSpPr/>
            <p:nvPr/>
          </p:nvGrpSpPr>
          <p:grpSpPr>
            <a:xfrm>
              <a:off x="6031360" y="3076713"/>
              <a:ext cx="539107" cy="480965"/>
              <a:chOff x="6031360" y="3076713"/>
              <a:chExt cx="539107" cy="480965"/>
            </a:xfrm>
          </p:grpSpPr>
          <p:sp>
            <p:nvSpPr>
              <p:cNvPr id="3040" name="Google Shape;3040;p5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47" name="Google Shape;3047;p51"/>
          <p:cNvGrpSpPr/>
          <p:nvPr/>
        </p:nvGrpSpPr>
        <p:grpSpPr>
          <a:xfrm>
            <a:off x="3416805" y="919691"/>
            <a:ext cx="2310381" cy="1488888"/>
            <a:chOff x="229225" y="549050"/>
            <a:chExt cx="7161750" cy="4615275"/>
          </a:xfrm>
        </p:grpSpPr>
        <p:sp>
          <p:nvSpPr>
            <p:cNvPr id="3048" name="Google Shape;3048;p5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5" name="Google Shape;3165;p51"/>
          <p:cNvGrpSpPr/>
          <p:nvPr/>
        </p:nvGrpSpPr>
        <p:grpSpPr>
          <a:xfrm>
            <a:off x="3514723" y="2849588"/>
            <a:ext cx="2310282" cy="1374222"/>
            <a:chOff x="238125" y="732525"/>
            <a:chExt cx="7130500" cy="4241425"/>
          </a:xfrm>
        </p:grpSpPr>
        <p:sp>
          <p:nvSpPr>
            <p:cNvPr id="3166" name="Google Shape;3166;p51"/>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1"/>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1"/>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1"/>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1"/>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1"/>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1"/>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1"/>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1"/>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1"/>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1"/>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1"/>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1"/>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1"/>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1"/>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1"/>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1"/>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1"/>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1"/>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1"/>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1"/>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1"/>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1"/>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1"/>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1"/>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1"/>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1"/>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1"/>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1"/>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1"/>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1"/>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1"/>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1"/>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1"/>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1"/>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1"/>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1"/>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1"/>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1"/>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1"/>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1"/>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1"/>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1"/>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1"/>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1"/>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1"/>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1"/>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1"/>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1"/>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1"/>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1"/>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1"/>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1"/>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1"/>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1"/>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1"/>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1"/>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1"/>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1"/>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1"/>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1"/>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1"/>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1"/>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1"/>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1"/>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1"/>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1"/>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1"/>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1"/>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1"/>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1"/>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1"/>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1"/>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1"/>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1"/>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1"/>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1"/>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1"/>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1"/>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1"/>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1"/>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1"/>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1"/>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1"/>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1"/>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1"/>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1"/>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1"/>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1"/>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1"/>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1"/>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1"/>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1"/>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1"/>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1"/>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1"/>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1"/>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1"/>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1"/>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1"/>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1"/>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1"/>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1"/>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1"/>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1"/>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1"/>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1"/>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1"/>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1"/>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1"/>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1"/>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1"/>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1"/>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1"/>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283"/>
        <p:cNvGrpSpPr/>
        <p:nvPr/>
      </p:nvGrpSpPr>
      <p:grpSpPr>
        <a:xfrm>
          <a:off x="0" y="0"/>
          <a:ext cx="0" cy="0"/>
          <a:chOff x="0" y="0"/>
          <a:chExt cx="0" cy="0"/>
        </a:xfrm>
      </p:grpSpPr>
      <p:grpSp>
        <p:nvGrpSpPr>
          <p:cNvPr id="3284" name="Google Shape;3284;p52"/>
          <p:cNvGrpSpPr/>
          <p:nvPr/>
        </p:nvGrpSpPr>
        <p:grpSpPr>
          <a:xfrm>
            <a:off x="725414" y="969763"/>
            <a:ext cx="2507799" cy="206239"/>
            <a:chOff x="106648" y="895722"/>
            <a:chExt cx="4481413" cy="374300"/>
          </a:xfrm>
        </p:grpSpPr>
        <p:grpSp>
          <p:nvGrpSpPr>
            <p:cNvPr id="3285" name="Google Shape;3285;p52"/>
            <p:cNvGrpSpPr/>
            <p:nvPr/>
          </p:nvGrpSpPr>
          <p:grpSpPr>
            <a:xfrm>
              <a:off x="2233276" y="895722"/>
              <a:ext cx="1082667" cy="223591"/>
              <a:chOff x="4808316" y="2800065"/>
              <a:chExt cx="1999386" cy="412910"/>
            </a:xfrm>
          </p:grpSpPr>
          <p:sp>
            <p:nvSpPr>
              <p:cNvPr id="3286" name="Google Shape;3286;p5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7" name="Google Shape;3287;p52"/>
              <p:cNvGrpSpPr/>
              <p:nvPr/>
            </p:nvGrpSpPr>
            <p:grpSpPr>
              <a:xfrm>
                <a:off x="4808316" y="2800065"/>
                <a:ext cx="92400" cy="411825"/>
                <a:chOff x="845575" y="2563700"/>
                <a:chExt cx="92400" cy="411825"/>
              </a:xfrm>
            </p:grpSpPr>
            <p:cxnSp>
              <p:nvCxnSpPr>
                <p:cNvPr id="3288" name="Google Shape;3288;p5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89" name="Google Shape;3289;p5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0" name="Google Shape;3290;p52"/>
            <p:cNvGrpSpPr/>
            <p:nvPr/>
          </p:nvGrpSpPr>
          <p:grpSpPr>
            <a:xfrm>
              <a:off x="106648" y="895722"/>
              <a:ext cx="1088401" cy="223591"/>
              <a:chOff x="881025" y="2800065"/>
              <a:chExt cx="2009975" cy="412910"/>
            </a:xfrm>
          </p:grpSpPr>
          <p:sp>
            <p:nvSpPr>
              <p:cNvPr id="3291" name="Google Shape;3291;p5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2" name="Google Shape;3292;p52"/>
              <p:cNvGrpSpPr/>
              <p:nvPr/>
            </p:nvGrpSpPr>
            <p:grpSpPr>
              <a:xfrm>
                <a:off x="881025" y="2800065"/>
                <a:ext cx="92400" cy="411825"/>
                <a:chOff x="845575" y="2563700"/>
                <a:chExt cx="92400" cy="411825"/>
              </a:xfrm>
            </p:grpSpPr>
            <p:cxnSp>
              <p:nvCxnSpPr>
                <p:cNvPr id="3293" name="Google Shape;3293;p5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94" name="Google Shape;3294;p5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5" name="Google Shape;3295;p52"/>
            <p:cNvGrpSpPr/>
            <p:nvPr/>
          </p:nvGrpSpPr>
          <p:grpSpPr>
            <a:xfrm>
              <a:off x="1172346" y="1047018"/>
              <a:ext cx="1083151" cy="223003"/>
              <a:chOff x="2849073" y="3079467"/>
              <a:chExt cx="2000279" cy="411825"/>
            </a:xfrm>
          </p:grpSpPr>
          <p:sp>
            <p:nvSpPr>
              <p:cNvPr id="3296" name="Google Shape;3296;p5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7" name="Google Shape;3297;p52"/>
              <p:cNvGrpSpPr/>
              <p:nvPr/>
            </p:nvGrpSpPr>
            <p:grpSpPr>
              <a:xfrm rot="10800000">
                <a:off x="2849073" y="3079467"/>
                <a:ext cx="92400" cy="411825"/>
                <a:chOff x="2070100" y="2563700"/>
                <a:chExt cx="92400" cy="411825"/>
              </a:xfrm>
            </p:grpSpPr>
            <p:cxnSp>
              <p:nvCxnSpPr>
                <p:cNvPr id="3298" name="Google Shape;3298;p5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299" name="Google Shape;3299;p5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0" name="Google Shape;3300;p52"/>
            <p:cNvGrpSpPr/>
            <p:nvPr/>
          </p:nvGrpSpPr>
          <p:grpSpPr>
            <a:xfrm>
              <a:off x="3290132" y="1047018"/>
              <a:ext cx="1297929" cy="223003"/>
              <a:chOff x="6760035" y="3079467"/>
              <a:chExt cx="2396914" cy="411825"/>
            </a:xfrm>
          </p:grpSpPr>
          <p:sp>
            <p:nvSpPr>
              <p:cNvPr id="3301" name="Google Shape;3301;p5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2" name="Google Shape;3302;p52"/>
              <p:cNvGrpSpPr/>
              <p:nvPr/>
            </p:nvGrpSpPr>
            <p:grpSpPr>
              <a:xfrm rot="10800000">
                <a:off x="6760035" y="3079467"/>
                <a:ext cx="92400" cy="411825"/>
                <a:chOff x="2070100" y="2563700"/>
                <a:chExt cx="92400" cy="411825"/>
              </a:xfrm>
            </p:grpSpPr>
            <p:cxnSp>
              <p:nvCxnSpPr>
                <p:cNvPr id="3303" name="Google Shape;3303;p5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3304" name="Google Shape;3304;p5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305" name="Google Shape;3305;p52"/>
          <p:cNvGrpSpPr/>
          <p:nvPr/>
        </p:nvGrpSpPr>
        <p:grpSpPr>
          <a:xfrm>
            <a:off x="2143176" y="3369134"/>
            <a:ext cx="1086701" cy="799429"/>
            <a:chOff x="2183288" y="3555572"/>
            <a:chExt cx="1136241" cy="835873"/>
          </a:xfrm>
        </p:grpSpPr>
        <p:sp>
          <p:nvSpPr>
            <p:cNvPr id="3306" name="Google Shape;3306;p5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07" name="Google Shape;3307;p52"/>
            <p:cNvGrpSpPr/>
            <p:nvPr/>
          </p:nvGrpSpPr>
          <p:grpSpPr>
            <a:xfrm>
              <a:off x="2205895" y="3637269"/>
              <a:ext cx="1089848" cy="724993"/>
              <a:chOff x="2205895" y="3637269"/>
              <a:chExt cx="1089848" cy="724993"/>
            </a:xfrm>
          </p:grpSpPr>
          <p:sp>
            <p:nvSpPr>
              <p:cNvPr id="3308" name="Google Shape;3308;p5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4" name="Google Shape;3314;p5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15" name="Google Shape;3315;p5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16" name="Google Shape;3316;p52"/>
            <p:cNvGrpSpPr/>
            <p:nvPr/>
          </p:nvGrpSpPr>
          <p:grpSpPr>
            <a:xfrm>
              <a:off x="3173850" y="3779426"/>
              <a:ext cx="145679" cy="70048"/>
              <a:chOff x="3173850" y="3779426"/>
              <a:chExt cx="145679" cy="70048"/>
            </a:xfrm>
          </p:grpSpPr>
          <p:cxnSp>
            <p:nvCxnSpPr>
              <p:cNvPr id="3317" name="Google Shape;3317;p5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3318" name="Google Shape;3318;p5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52"/>
            <p:cNvGrpSpPr/>
            <p:nvPr/>
          </p:nvGrpSpPr>
          <p:grpSpPr>
            <a:xfrm>
              <a:off x="2183288" y="4139483"/>
              <a:ext cx="145133" cy="70048"/>
              <a:chOff x="2183288" y="4139483"/>
              <a:chExt cx="145133" cy="70048"/>
            </a:xfrm>
          </p:grpSpPr>
          <p:cxnSp>
            <p:nvCxnSpPr>
              <p:cNvPr id="3320" name="Google Shape;3320;p5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3321" name="Google Shape;3321;p5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22" name="Google Shape;3322;p5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23" name="Google Shape;3323;p5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3324" name="Google Shape;3324;p52"/>
            <p:cNvGrpSpPr/>
            <p:nvPr/>
          </p:nvGrpSpPr>
          <p:grpSpPr>
            <a:xfrm>
              <a:off x="2943836" y="4268886"/>
              <a:ext cx="60717" cy="122559"/>
              <a:chOff x="2943836" y="4268886"/>
              <a:chExt cx="60717" cy="122559"/>
            </a:xfrm>
          </p:grpSpPr>
          <p:sp>
            <p:nvSpPr>
              <p:cNvPr id="3325" name="Google Shape;3325;p5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326" name="Google Shape;3326;p5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3327" name="Google Shape;3327;p52"/>
          <p:cNvGrpSpPr/>
          <p:nvPr/>
        </p:nvGrpSpPr>
        <p:grpSpPr>
          <a:xfrm>
            <a:off x="3406121" y="1290134"/>
            <a:ext cx="1675870" cy="758251"/>
            <a:chOff x="3530532" y="1496185"/>
            <a:chExt cx="1562000" cy="706730"/>
          </a:xfrm>
        </p:grpSpPr>
        <p:cxnSp>
          <p:nvCxnSpPr>
            <p:cNvPr id="3328" name="Google Shape;3328;p5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3329" name="Google Shape;3329;p52"/>
            <p:cNvGrpSpPr/>
            <p:nvPr/>
          </p:nvGrpSpPr>
          <p:grpSpPr>
            <a:xfrm>
              <a:off x="3530532" y="1496185"/>
              <a:ext cx="323430" cy="463587"/>
              <a:chOff x="3530532" y="1496185"/>
              <a:chExt cx="323430" cy="463587"/>
            </a:xfrm>
          </p:grpSpPr>
          <p:grpSp>
            <p:nvGrpSpPr>
              <p:cNvPr id="3330" name="Google Shape;3330;p52"/>
              <p:cNvGrpSpPr/>
              <p:nvPr/>
            </p:nvGrpSpPr>
            <p:grpSpPr>
              <a:xfrm>
                <a:off x="3567462" y="1496185"/>
                <a:ext cx="286500" cy="361376"/>
                <a:chOff x="3567462" y="1496185"/>
                <a:chExt cx="286500" cy="361376"/>
              </a:xfrm>
            </p:grpSpPr>
            <p:cxnSp>
              <p:nvCxnSpPr>
                <p:cNvPr id="3331" name="Google Shape;3331;p5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32" name="Google Shape;3332;p5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3" name="Google Shape;3333;p5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4" name="Google Shape;3334;p52"/>
            <p:cNvGrpSpPr/>
            <p:nvPr/>
          </p:nvGrpSpPr>
          <p:grpSpPr>
            <a:xfrm>
              <a:off x="3891569" y="1779209"/>
              <a:ext cx="323945" cy="423706"/>
              <a:chOff x="3891569" y="1779209"/>
              <a:chExt cx="323945" cy="423706"/>
            </a:xfrm>
          </p:grpSpPr>
          <p:grpSp>
            <p:nvGrpSpPr>
              <p:cNvPr id="3335" name="Google Shape;3335;p52"/>
              <p:cNvGrpSpPr/>
              <p:nvPr/>
            </p:nvGrpSpPr>
            <p:grpSpPr>
              <a:xfrm>
                <a:off x="3929014" y="1881638"/>
                <a:ext cx="286500" cy="321278"/>
                <a:chOff x="3929014" y="1881638"/>
                <a:chExt cx="286500" cy="321278"/>
              </a:xfrm>
            </p:grpSpPr>
            <p:cxnSp>
              <p:nvCxnSpPr>
                <p:cNvPr id="3336" name="Google Shape;3336;p5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3337" name="Google Shape;3337;p5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8" name="Google Shape;3338;p5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52"/>
            <p:cNvGrpSpPr/>
            <p:nvPr/>
          </p:nvGrpSpPr>
          <p:grpSpPr>
            <a:xfrm>
              <a:off x="4252606" y="1496185"/>
              <a:ext cx="324721" cy="463587"/>
              <a:chOff x="4252606" y="1496185"/>
              <a:chExt cx="324721" cy="463587"/>
            </a:xfrm>
          </p:grpSpPr>
          <p:grpSp>
            <p:nvGrpSpPr>
              <p:cNvPr id="3340" name="Google Shape;3340;p52"/>
              <p:cNvGrpSpPr/>
              <p:nvPr/>
            </p:nvGrpSpPr>
            <p:grpSpPr>
              <a:xfrm>
                <a:off x="4290828" y="1496185"/>
                <a:ext cx="286500" cy="361376"/>
                <a:chOff x="4290828" y="1496185"/>
                <a:chExt cx="286500" cy="361376"/>
              </a:xfrm>
            </p:grpSpPr>
            <p:cxnSp>
              <p:nvCxnSpPr>
                <p:cNvPr id="3341" name="Google Shape;3341;p5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3342" name="Google Shape;3342;p5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3" name="Google Shape;3343;p5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52"/>
            <p:cNvGrpSpPr/>
            <p:nvPr/>
          </p:nvGrpSpPr>
          <p:grpSpPr>
            <a:xfrm>
              <a:off x="4613643" y="1763716"/>
              <a:ext cx="325308" cy="439200"/>
              <a:chOff x="4613643" y="1763716"/>
              <a:chExt cx="325308" cy="439200"/>
            </a:xfrm>
          </p:grpSpPr>
          <p:grpSp>
            <p:nvGrpSpPr>
              <p:cNvPr id="3345" name="Google Shape;3345;p52"/>
              <p:cNvGrpSpPr/>
              <p:nvPr/>
            </p:nvGrpSpPr>
            <p:grpSpPr>
              <a:xfrm>
                <a:off x="4652451" y="1879538"/>
                <a:ext cx="286500" cy="323378"/>
                <a:chOff x="4652451" y="1879538"/>
                <a:chExt cx="286500" cy="323378"/>
              </a:xfrm>
            </p:grpSpPr>
            <p:cxnSp>
              <p:nvCxnSpPr>
                <p:cNvPr id="3346" name="Google Shape;3346;p5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3347" name="Google Shape;3347;p5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48" name="Google Shape;3348;p5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9" name="Google Shape;3349;p52"/>
          <p:cNvGrpSpPr/>
          <p:nvPr/>
        </p:nvGrpSpPr>
        <p:grpSpPr>
          <a:xfrm>
            <a:off x="3417981" y="2143759"/>
            <a:ext cx="1652173" cy="391517"/>
            <a:chOff x="3512551" y="2358270"/>
            <a:chExt cx="1597383" cy="378533"/>
          </a:xfrm>
        </p:grpSpPr>
        <p:cxnSp>
          <p:nvCxnSpPr>
            <p:cNvPr id="3350" name="Google Shape;3350;p52"/>
            <p:cNvCxnSpPr>
              <a:stCxn id="3351" idx="6"/>
              <a:endCxn id="335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3353" name="Google Shape;3353;p52"/>
            <p:cNvGrpSpPr/>
            <p:nvPr/>
          </p:nvGrpSpPr>
          <p:grpSpPr>
            <a:xfrm>
              <a:off x="3512551" y="2358270"/>
              <a:ext cx="225647" cy="307714"/>
              <a:chOff x="2182679" y="2004714"/>
              <a:chExt cx="792300" cy="1080458"/>
            </a:xfrm>
          </p:grpSpPr>
          <p:cxnSp>
            <p:nvCxnSpPr>
              <p:cNvPr id="3354" name="Google Shape;3354;p52"/>
              <p:cNvCxnSpPr>
                <a:stCxn id="335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51" name="Google Shape;3351;p5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6" name="Google Shape;3356;p52"/>
            <p:cNvGrpSpPr/>
            <p:nvPr/>
          </p:nvGrpSpPr>
          <p:grpSpPr>
            <a:xfrm>
              <a:off x="3969644" y="2440153"/>
              <a:ext cx="225853" cy="296651"/>
              <a:chOff x="3775710" y="1729289"/>
              <a:chExt cx="136500" cy="179289"/>
            </a:xfrm>
          </p:grpSpPr>
          <p:cxnSp>
            <p:nvCxnSpPr>
              <p:cNvPr id="3357" name="Google Shape;3357;p5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3358" name="Google Shape;3358;p5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0" name="Google Shape;3360;p52"/>
            <p:cNvGrpSpPr/>
            <p:nvPr/>
          </p:nvGrpSpPr>
          <p:grpSpPr>
            <a:xfrm>
              <a:off x="4427051" y="2358270"/>
              <a:ext cx="225647" cy="307714"/>
              <a:chOff x="5393704" y="2004714"/>
              <a:chExt cx="792300" cy="1080458"/>
            </a:xfrm>
          </p:grpSpPr>
          <p:cxnSp>
            <p:nvCxnSpPr>
              <p:cNvPr id="3361" name="Google Shape;3361;p52"/>
              <p:cNvCxnSpPr>
                <a:stCxn id="336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3363" name="Google Shape;3363;p5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52"/>
            <p:cNvGrpSpPr/>
            <p:nvPr/>
          </p:nvGrpSpPr>
          <p:grpSpPr>
            <a:xfrm>
              <a:off x="4884287" y="2440252"/>
              <a:ext cx="225647" cy="296532"/>
              <a:chOff x="6999166" y="2292572"/>
              <a:chExt cx="792300" cy="1041192"/>
            </a:xfrm>
          </p:grpSpPr>
          <p:cxnSp>
            <p:nvCxnSpPr>
              <p:cNvPr id="3365" name="Google Shape;3365;p5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3352" name="Google Shape;3352;p5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67" name="Google Shape;3367;p52"/>
          <p:cNvGrpSpPr/>
          <p:nvPr/>
        </p:nvGrpSpPr>
        <p:grpSpPr>
          <a:xfrm>
            <a:off x="6838789" y="979959"/>
            <a:ext cx="1581844" cy="732818"/>
            <a:chOff x="634175" y="2986275"/>
            <a:chExt cx="3147949" cy="1458344"/>
          </a:xfrm>
        </p:grpSpPr>
        <p:cxnSp>
          <p:nvCxnSpPr>
            <p:cNvPr id="3368" name="Google Shape;3368;p52"/>
            <p:cNvCxnSpPr>
              <a:stCxn id="3369" idx="4"/>
              <a:endCxn id="337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3371" name="Google Shape;3371;p52"/>
            <p:cNvCxnSpPr>
              <a:stCxn id="3370" idx="0"/>
              <a:endCxn id="337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73" name="Google Shape;3373;p52"/>
            <p:cNvCxnSpPr>
              <a:stCxn id="3372" idx="4"/>
              <a:endCxn id="337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3375" name="Google Shape;3375;p52"/>
            <p:cNvCxnSpPr>
              <a:stCxn id="3374" idx="0"/>
              <a:endCxn id="337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3376" name="Google Shape;3376;p5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72" name="Google Shape;3372;p5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69" name="Google Shape;3369;p5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74" name="Google Shape;3374;p5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3370" name="Google Shape;3370;p5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3377" name="Google Shape;3377;p52"/>
          <p:cNvGrpSpPr/>
          <p:nvPr/>
        </p:nvGrpSpPr>
        <p:grpSpPr>
          <a:xfrm>
            <a:off x="3406504" y="2674269"/>
            <a:ext cx="1675128" cy="313674"/>
            <a:chOff x="998425" y="1182125"/>
            <a:chExt cx="1065400" cy="199500"/>
          </a:xfrm>
        </p:grpSpPr>
        <p:sp>
          <p:nvSpPr>
            <p:cNvPr id="3378" name="Google Shape;3378;p5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3" name="Google Shape;3383;p52"/>
          <p:cNvGrpSpPr/>
          <p:nvPr/>
        </p:nvGrpSpPr>
        <p:grpSpPr>
          <a:xfrm>
            <a:off x="3406503" y="3630235"/>
            <a:ext cx="1675129" cy="525345"/>
            <a:chOff x="5194708" y="3484366"/>
            <a:chExt cx="3148148" cy="987304"/>
          </a:xfrm>
        </p:grpSpPr>
        <p:grpSp>
          <p:nvGrpSpPr>
            <p:cNvPr id="3384" name="Google Shape;3384;p52"/>
            <p:cNvGrpSpPr/>
            <p:nvPr/>
          </p:nvGrpSpPr>
          <p:grpSpPr>
            <a:xfrm>
              <a:off x="7531521" y="3484366"/>
              <a:ext cx="811335" cy="987304"/>
              <a:chOff x="3379425" y="1617275"/>
              <a:chExt cx="1090650" cy="1327200"/>
            </a:xfrm>
          </p:grpSpPr>
          <p:sp>
            <p:nvSpPr>
              <p:cNvPr id="3385" name="Google Shape;3385;p5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52"/>
            <p:cNvGrpSpPr/>
            <p:nvPr/>
          </p:nvGrpSpPr>
          <p:grpSpPr>
            <a:xfrm>
              <a:off x="6752546" y="3484366"/>
              <a:ext cx="811428" cy="987304"/>
              <a:chOff x="2332275" y="1617275"/>
              <a:chExt cx="1090775" cy="1327200"/>
            </a:xfrm>
          </p:grpSpPr>
          <p:sp>
            <p:nvSpPr>
              <p:cNvPr id="3389" name="Google Shape;3389;p5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52"/>
            <p:cNvGrpSpPr/>
            <p:nvPr/>
          </p:nvGrpSpPr>
          <p:grpSpPr>
            <a:xfrm>
              <a:off x="5973664" y="3484366"/>
              <a:ext cx="811335" cy="987304"/>
              <a:chOff x="1285250" y="1617275"/>
              <a:chExt cx="1090650" cy="1327200"/>
            </a:xfrm>
          </p:grpSpPr>
          <p:sp>
            <p:nvSpPr>
              <p:cNvPr id="3393" name="Google Shape;3393;p5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6" name="Google Shape;3396;p52"/>
            <p:cNvGrpSpPr/>
            <p:nvPr/>
          </p:nvGrpSpPr>
          <p:grpSpPr>
            <a:xfrm>
              <a:off x="5194708" y="3484366"/>
              <a:ext cx="811409" cy="987304"/>
              <a:chOff x="238125" y="1617275"/>
              <a:chExt cx="1090750" cy="1327200"/>
            </a:xfrm>
          </p:grpSpPr>
          <p:sp>
            <p:nvSpPr>
              <p:cNvPr id="3397" name="Google Shape;3397;p5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00" name="Google Shape;3400;p52"/>
          <p:cNvGrpSpPr/>
          <p:nvPr/>
        </p:nvGrpSpPr>
        <p:grpSpPr>
          <a:xfrm>
            <a:off x="6840188" y="2276124"/>
            <a:ext cx="1579046" cy="522230"/>
            <a:chOff x="6853641" y="2534077"/>
            <a:chExt cx="1515545" cy="501229"/>
          </a:xfrm>
        </p:grpSpPr>
        <p:grpSp>
          <p:nvGrpSpPr>
            <p:cNvPr id="3401" name="Google Shape;3401;p52"/>
            <p:cNvGrpSpPr/>
            <p:nvPr/>
          </p:nvGrpSpPr>
          <p:grpSpPr>
            <a:xfrm>
              <a:off x="6853641" y="2618923"/>
              <a:ext cx="1515545" cy="324556"/>
              <a:chOff x="6853641" y="2618923"/>
              <a:chExt cx="1515545" cy="324556"/>
            </a:xfrm>
          </p:grpSpPr>
          <p:sp>
            <p:nvSpPr>
              <p:cNvPr id="3402" name="Google Shape;3402;p5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7" name="Google Shape;3407;p5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2" name="Google Shape;3412;p52"/>
          <p:cNvGrpSpPr/>
          <p:nvPr/>
        </p:nvGrpSpPr>
        <p:grpSpPr>
          <a:xfrm>
            <a:off x="3435080" y="3151165"/>
            <a:ext cx="1617976" cy="346616"/>
            <a:chOff x="1808063" y="4294338"/>
            <a:chExt cx="3370782" cy="721817"/>
          </a:xfrm>
        </p:grpSpPr>
        <p:sp>
          <p:nvSpPr>
            <p:cNvPr id="3413" name="Google Shape;3413;p5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3" name="Google Shape;3423;p52"/>
          <p:cNvGrpSpPr/>
          <p:nvPr/>
        </p:nvGrpSpPr>
        <p:grpSpPr>
          <a:xfrm>
            <a:off x="5261076" y="3817915"/>
            <a:ext cx="1417067" cy="350605"/>
            <a:chOff x="4234950" y="2101012"/>
            <a:chExt cx="4219974" cy="1044090"/>
          </a:xfrm>
        </p:grpSpPr>
        <p:sp>
          <p:nvSpPr>
            <p:cNvPr id="3424" name="Google Shape;3424;p5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0" name="Google Shape;3440;p52"/>
          <p:cNvGrpSpPr/>
          <p:nvPr/>
        </p:nvGrpSpPr>
        <p:grpSpPr>
          <a:xfrm>
            <a:off x="6836548" y="1808672"/>
            <a:ext cx="1586327" cy="371557"/>
            <a:chOff x="1247650" y="2075423"/>
            <a:chExt cx="6648477" cy="1557238"/>
          </a:xfrm>
        </p:grpSpPr>
        <p:sp>
          <p:nvSpPr>
            <p:cNvPr id="3441" name="Google Shape;3441;p5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7" name="Google Shape;3447;p52"/>
          <p:cNvGrpSpPr/>
          <p:nvPr/>
        </p:nvGrpSpPr>
        <p:grpSpPr>
          <a:xfrm>
            <a:off x="5267818" y="961862"/>
            <a:ext cx="1415601" cy="1648533"/>
            <a:chOff x="1839112" y="2209163"/>
            <a:chExt cx="1918159" cy="2233784"/>
          </a:xfrm>
        </p:grpSpPr>
        <p:sp>
          <p:nvSpPr>
            <p:cNvPr id="3448" name="Google Shape;3448;p5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51" name="Google Shape;3451;p52"/>
            <p:cNvCxnSpPr>
              <a:stCxn id="3448" idx="6"/>
              <a:endCxn id="344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52" name="Google Shape;3452;p52"/>
            <p:cNvCxnSpPr>
              <a:stCxn id="3449" idx="4"/>
              <a:endCxn id="345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3454" name="Google Shape;3454;p52"/>
            <p:cNvCxnSpPr>
              <a:stCxn id="3453" idx="6"/>
              <a:endCxn id="345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3455" name="Google Shape;3455;p52"/>
            <p:cNvCxnSpPr>
              <a:stCxn id="3450" idx="4"/>
              <a:endCxn id="345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3453" name="Google Shape;3453;p5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58" name="Google Shape;3458;p52"/>
            <p:cNvCxnSpPr>
              <a:endCxn id="345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3459" name="Google Shape;3459;p52"/>
          <p:cNvGrpSpPr/>
          <p:nvPr/>
        </p:nvGrpSpPr>
        <p:grpSpPr>
          <a:xfrm>
            <a:off x="3425084" y="979946"/>
            <a:ext cx="1637968" cy="154942"/>
            <a:chOff x="238125" y="2506075"/>
            <a:chExt cx="7115411" cy="673075"/>
          </a:xfrm>
        </p:grpSpPr>
        <p:sp>
          <p:nvSpPr>
            <p:cNvPr id="3460" name="Google Shape;3460;p5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5" name="Google Shape;3465;p52"/>
          <p:cNvGrpSpPr/>
          <p:nvPr/>
        </p:nvGrpSpPr>
        <p:grpSpPr>
          <a:xfrm>
            <a:off x="1965820" y="1294664"/>
            <a:ext cx="1262932" cy="785408"/>
            <a:chOff x="548861" y="389676"/>
            <a:chExt cx="3843371" cy="2390163"/>
          </a:xfrm>
        </p:grpSpPr>
        <p:cxnSp>
          <p:nvCxnSpPr>
            <p:cNvPr id="3466" name="Google Shape;3466;p5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67" name="Google Shape;3467;p5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68" name="Google Shape;3468;p5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3469" name="Google Shape;3469;p5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3470" name="Google Shape;3470;p5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3471" name="Google Shape;3471;p5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472" name="Google Shape;3472;p5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3473" name="Google Shape;3473;p5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9" name="Google Shape;3479;p52"/>
          <p:cNvGrpSpPr/>
          <p:nvPr/>
        </p:nvGrpSpPr>
        <p:grpSpPr>
          <a:xfrm>
            <a:off x="753952" y="2401541"/>
            <a:ext cx="1412054" cy="633562"/>
            <a:chOff x="1187400" y="2529299"/>
            <a:chExt cx="6769193" cy="2241903"/>
          </a:xfrm>
        </p:grpSpPr>
        <p:sp>
          <p:nvSpPr>
            <p:cNvPr id="3480" name="Google Shape;3480;p5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3481" name="Google Shape;3481;p5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82" name="Google Shape;3482;p5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83" name="Google Shape;3483;p5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84" name="Google Shape;3484;p5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85" name="Google Shape;3485;p5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3486" name="Google Shape;3486;p5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3487" name="Google Shape;3487;p52"/>
            <p:cNvCxnSpPr>
              <a:stCxn id="3480" idx="2"/>
              <a:endCxn id="348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8" name="Google Shape;3488;p52"/>
            <p:cNvCxnSpPr>
              <a:stCxn id="3482" idx="0"/>
              <a:endCxn id="348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89" name="Google Shape;3489;p52"/>
            <p:cNvCxnSpPr>
              <a:stCxn id="3482" idx="2"/>
              <a:endCxn id="348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90" name="Google Shape;3490;p52"/>
            <p:cNvCxnSpPr>
              <a:stCxn id="3483" idx="0"/>
              <a:endCxn id="348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91" name="Google Shape;3491;p52"/>
            <p:cNvCxnSpPr>
              <a:stCxn id="3481" idx="2"/>
              <a:endCxn id="348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3492" name="Google Shape;3492;p52"/>
            <p:cNvCxnSpPr>
              <a:stCxn id="3485" idx="0"/>
              <a:endCxn id="348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3493" name="Google Shape;3493;p52"/>
          <p:cNvGrpSpPr/>
          <p:nvPr/>
        </p:nvGrpSpPr>
        <p:grpSpPr>
          <a:xfrm>
            <a:off x="6840198" y="2894250"/>
            <a:ext cx="1579035" cy="540873"/>
            <a:chOff x="6895650" y="3126697"/>
            <a:chExt cx="1436662" cy="492105"/>
          </a:xfrm>
        </p:grpSpPr>
        <p:sp>
          <p:nvSpPr>
            <p:cNvPr id="3494" name="Google Shape;3494;p5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9" name="Google Shape;3499;p52"/>
            <p:cNvGrpSpPr/>
            <p:nvPr/>
          </p:nvGrpSpPr>
          <p:grpSpPr>
            <a:xfrm>
              <a:off x="6995957" y="3335810"/>
              <a:ext cx="1230393" cy="71754"/>
              <a:chOff x="6995957" y="3287964"/>
              <a:chExt cx="1230393" cy="71754"/>
            </a:xfrm>
          </p:grpSpPr>
          <p:sp>
            <p:nvSpPr>
              <p:cNvPr id="3500" name="Google Shape;3500;p5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05" name="Google Shape;3505;p52"/>
          <p:cNvGrpSpPr/>
          <p:nvPr/>
        </p:nvGrpSpPr>
        <p:grpSpPr>
          <a:xfrm>
            <a:off x="6838780" y="3531013"/>
            <a:ext cx="1581862" cy="650625"/>
            <a:chOff x="6777990" y="3710194"/>
            <a:chExt cx="1646915" cy="677382"/>
          </a:xfrm>
        </p:grpSpPr>
        <p:grpSp>
          <p:nvGrpSpPr>
            <p:cNvPr id="3506" name="Google Shape;3506;p52"/>
            <p:cNvGrpSpPr/>
            <p:nvPr/>
          </p:nvGrpSpPr>
          <p:grpSpPr>
            <a:xfrm>
              <a:off x="6777990" y="3874492"/>
              <a:ext cx="411129" cy="513083"/>
              <a:chOff x="6777990" y="3874492"/>
              <a:chExt cx="411129" cy="513083"/>
            </a:xfrm>
          </p:grpSpPr>
          <p:cxnSp>
            <p:nvCxnSpPr>
              <p:cNvPr id="3507" name="Google Shape;3507;p5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08" name="Google Shape;3508;p5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52"/>
            <p:cNvGrpSpPr/>
            <p:nvPr/>
          </p:nvGrpSpPr>
          <p:grpSpPr>
            <a:xfrm>
              <a:off x="7188425" y="3710194"/>
              <a:ext cx="411123" cy="520535"/>
              <a:chOff x="7188425" y="3710194"/>
              <a:chExt cx="411123" cy="520535"/>
            </a:xfrm>
          </p:grpSpPr>
          <p:cxnSp>
            <p:nvCxnSpPr>
              <p:cNvPr id="3510" name="Google Shape;3510;p5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11" name="Google Shape;3511;p5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2" name="Google Shape;3512;p52"/>
            <p:cNvGrpSpPr/>
            <p:nvPr/>
          </p:nvGrpSpPr>
          <p:grpSpPr>
            <a:xfrm>
              <a:off x="7603341" y="3874492"/>
              <a:ext cx="411474" cy="513083"/>
              <a:chOff x="7603341" y="3874492"/>
              <a:chExt cx="411474" cy="513083"/>
            </a:xfrm>
          </p:grpSpPr>
          <p:cxnSp>
            <p:nvCxnSpPr>
              <p:cNvPr id="3513" name="Google Shape;3513;p5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3514" name="Google Shape;3514;p5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52"/>
            <p:cNvGrpSpPr/>
            <p:nvPr/>
          </p:nvGrpSpPr>
          <p:grpSpPr>
            <a:xfrm>
              <a:off x="8013776" y="3722847"/>
              <a:ext cx="411129" cy="507881"/>
              <a:chOff x="8013776" y="3722847"/>
              <a:chExt cx="411129" cy="507881"/>
            </a:xfrm>
          </p:grpSpPr>
          <p:cxnSp>
            <p:nvCxnSpPr>
              <p:cNvPr id="3516" name="Google Shape;3516;p5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3517" name="Google Shape;3517;p5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18" name="Google Shape;3518;p52"/>
          <p:cNvGrpSpPr/>
          <p:nvPr/>
        </p:nvGrpSpPr>
        <p:grpSpPr>
          <a:xfrm>
            <a:off x="5258295" y="2703853"/>
            <a:ext cx="1421889" cy="1020603"/>
            <a:chOff x="5190863" y="2824811"/>
            <a:chExt cx="1544860" cy="1108869"/>
          </a:xfrm>
        </p:grpSpPr>
        <p:grpSp>
          <p:nvGrpSpPr>
            <p:cNvPr id="3519" name="Google Shape;3519;p52"/>
            <p:cNvGrpSpPr/>
            <p:nvPr/>
          </p:nvGrpSpPr>
          <p:grpSpPr>
            <a:xfrm>
              <a:off x="5938695" y="3176919"/>
              <a:ext cx="685761" cy="404739"/>
              <a:chOff x="5938695" y="3176919"/>
              <a:chExt cx="685761" cy="404739"/>
            </a:xfrm>
          </p:grpSpPr>
          <p:grpSp>
            <p:nvGrpSpPr>
              <p:cNvPr id="3520" name="Google Shape;3520;p52"/>
              <p:cNvGrpSpPr/>
              <p:nvPr/>
            </p:nvGrpSpPr>
            <p:grpSpPr>
              <a:xfrm>
                <a:off x="5938695" y="3176919"/>
                <a:ext cx="685761" cy="404739"/>
                <a:chOff x="5938695" y="3176919"/>
                <a:chExt cx="685761" cy="404739"/>
              </a:xfrm>
            </p:grpSpPr>
            <p:sp>
              <p:nvSpPr>
                <p:cNvPr id="3521" name="Google Shape;3521;p5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3" name="Google Shape;3523;p5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4" name="Google Shape;3524;p52"/>
            <p:cNvGrpSpPr/>
            <p:nvPr/>
          </p:nvGrpSpPr>
          <p:grpSpPr>
            <a:xfrm>
              <a:off x="5305233" y="3176835"/>
              <a:ext cx="685971" cy="404655"/>
              <a:chOff x="5305233" y="3176835"/>
              <a:chExt cx="685971" cy="404655"/>
            </a:xfrm>
          </p:grpSpPr>
          <p:grpSp>
            <p:nvGrpSpPr>
              <p:cNvPr id="3525" name="Google Shape;3525;p52"/>
              <p:cNvGrpSpPr/>
              <p:nvPr/>
            </p:nvGrpSpPr>
            <p:grpSpPr>
              <a:xfrm>
                <a:off x="5305233" y="3176835"/>
                <a:ext cx="685971" cy="404655"/>
                <a:chOff x="5305233" y="3176835"/>
                <a:chExt cx="685971" cy="404655"/>
              </a:xfrm>
            </p:grpSpPr>
            <p:sp>
              <p:nvSpPr>
                <p:cNvPr id="3526" name="Google Shape;3526;p5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8" name="Google Shape;3528;p5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9" name="Google Shape;3529;p5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0" name="Google Shape;3530;p52"/>
            <p:cNvGrpSpPr/>
            <p:nvPr/>
          </p:nvGrpSpPr>
          <p:grpSpPr>
            <a:xfrm>
              <a:off x="5657361" y="2824811"/>
              <a:ext cx="1078361" cy="404655"/>
              <a:chOff x="5657361" y="2824811"/>
              <a:chExt cx="1078361" cy="404655"/>
            </a:xfrm>
          </p:grpSpPr>
          <p:grpSp>
            <p:nvGrpSpPr>
              <p:cNvPr id="3531" name="Google Shape;3531;p52"/>
              <p:cNvGrpSpPr/>
              <p:nvPr/>
            </p:nvGrpSpPr>
            <p:grpSpPr>
              <a:xfrm>
                <a:off x="5657361" y="2824811"/>
                <a:ext cx="1078361" cy="404655"/>
                <a:chOff x="5657361" y="2824811"/>
                <a:chExt cx="1078361" cy="404655"/>
              </a:xfrm>
            </p:grpSpPr>
            <p:grpSp>
              <p:nvGrpSpPr>
                <p:cNvPr id="3532" name="Google Shape;3532;p52"/>
                <p:cNvGrpSpPr/>
                <p:nvPr/>
              </p:nvGrpSpPr>
              <p:grpSpPr>
                <a:xfrm>
                  <a:off x="5938485" y="2824811"/>
                  <a:ext cx="797237" cy="404655"/>
                  <a:chOff x="5938485" y="2824811"/>
                  <a:chExt cx="797237" cy="404655"/>
                </a:xfrm>
              </p:grpSpPr>
              <p:sp>
                <p:nvSpPr>
                  <p:cNvPr id="3533" name="Google Shape;3533;p5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5" name="Google Shape;3535;p5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6" name="Google Shape;3536;p5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7" name="Google Shape;3537;p52"/>
            <p:cNvGrpSpPr/>
            <p:nvPr/>
          </p:nvGrpSpPr>
          <p:grpSpPr>
            <a:xfrm>
              <a:off x="5190863" y="3528942"/>
              <a:ext cx="1078026" cy="404739"/>
              <a:chOff x="5190863" y="3528942"/>
              <a:chExt cx="1078026" cy="404739"/>
            </a:xfrm>
          </p:grpSpPr>
          <p:sp>
            <p:nvSpPr>
              <p:cNvPr id="3538" name="Google Shape;3538;p5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9" name="Google Shape;3539;p52"/>
              <p:cNvGrpSpPr/>
              <p:nvPr/>
            </p:nvGrpSpPr>
            <p:grpSpPr>
              <a:xfrm>
                <a:off x="5190863" y="3528942"/>
                <a:ext cx="1078026" cy="404739"/>
                <a:chOff x="5190863" y="3528942"/>
                <a:chExt cx="1078026" cy="404739"/>
              </a:xfrm>
            </p:grpSpPr>
            <p:sp>
              <p:nvSpPr>
                <p:cNvPr id="3540" name="Google Shape;3540;p5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42" name="Google Shape;3542;p52"/>
          <p:cNvGrpSpPr/>
          <p:nvPr/>
        </p:nvGrpSpPr>
        <p:grpSpPr>
          <a:xfrm>
            <a:off x="724302" y="1268321"/>
            <a:ext cx="1086719" cy="879487"/>
            <a:chOff x="803162" y="1474292"/>
            <a:chExt cx="1086719" cy="879487"/>
          </a:xfrm>
        </p:grpSpPr>
        <p:grpSp>
          <p:nvGrpSpPr>
            <p:cNvPr id="3543" name="Google Shape;3543;p52"/>
            <p:cNvGrpSpPr/>
            <p:nvPr/>
          </p:nvGrpSpPr>
          <p:grpSpPr>
            <a:xfrm>
              <a:off x="803162" y="1625948"/>
              <a:ext cx="445856" cy="576579"/>
              <a:chOff x="803162" y="1625948"/>
              <a:chExt cx="445856" cy="576579"/>
            </a:xfrm>
          </p:grpSpPr>
          <p:sp>
            <p:nvSpPr>
              <p:cNvPr id="3544" name="Google Shape;3544;p5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5" name="Google Shape;3545;p52"/>
              <p:cNvGrpSpPr/>
              <p:nvPr/>
            </p:nvGrpSpPr>
            <p:grpSpPr>
              <a:xfrm>
                <a:off x="1056023" y="1625948"/>
                <a:ext cx="192995" cy="576579"/>
                <a:chOff x="1056023" y="1625948"/>
                <a:chExt cx="192995" cy="576579"/>
              </a:xfrm>
            </p:grpSpPr>
            <p:sp>
              <p:nvSpPr>
                <p:cNvPr id="3546" name="Google Shape;3546;p5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51" name="Google Shape;3551;p52"/>
            <p:cNvGrpSpPr/>
            <p:nvPr/>
          </p:nvGrpSpPr>
          <p:grpSpPr>
            <a:xfrm>
              <a:off x="1371406" y="1474292"/>
              <a:ext cx="518475" cy="879487"/>
              <a:chOff x="1398231" y="1474292"/>
              <a:chExt cx="518475" cy="879487"/>
            </a:xfrm>
          </p:grpSpPr>
          <p:grpSp>
            <p:nvGrpSpPr>
              <p:cNvPr id="3552" name="Google Shape;3552;p52"/>
              <p:cNvGrpSpPr/>
              <p:nvPr/>
            </p:nvGrpSpPr>
            <p:grpSpPr>
              <a:xfrm>
                <a:off x="1398231" y="1474292"/>
                <a:ext cx="518475" cy="341643"/>
                <a:chOff x="1398231" y="1474292"/>
                <a:chExt cx="518475" cy="341643"/>
              </a:xfrm>
            </p:grpSpPr>
            <p:sp>
              <p:nvSpPr>
                <p:cNvPr id="3553" name="Google Shape;3553;p5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4" name="Google Shape;3554;p52"/>
                <p:cNvGrpSpPr/>
                <p:nvPr/>
              </p:nvGrpSpPr>
              <p:grpSpPr>
                <a:xfrm>
                  <a:off x="1616453" y="1474292"/>
                  <a:ext cx="300253" cy="341643"/>
                  <a:chOff x="1616453" y="1475379"/>
                  <a:chExt cx="300253" cy="341643"/>
                </a:xfrm>
              </p:grpSpPr>
              <p:sp>
                <p:nvSpPr>
                  <p:cNvPr id="3555" name="Google Shape;3555;p5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2" name="Google Shape;3562;p52"/>
                  <p:cNvGrpSpPr/>
                  <p:nvPr/>
                </p:nvGrpSpPr>
                <p:grpSpPr>
                  <a:xfrm>
                    <a:off x="1839639" y="1475379"/>
                    <a:ext cx="77067" cy="341643"/>
                    <a:chOff x="1839639" y="1475379"/>
                    <a:chExt cx="77067" cy="341643"/>
                  </a:xfrm>
                </p:grpSpPr>
                <p:sp>
                  <p:nvSpPr>
                    <p:cNvPr id="3563" name="Google Shape;3563;p5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565" name="Google Shape;3565;p52"/>
              <p:cNvGrpSpPr/>
              <p:nvPr/>
            </p:nvGrpSpPr>
            <p:grpSpPr>
              <a:xfrm>
                <a:off x="1398451" y="2012951"/>
                <a:ext cx="518255" cy="340828"/>
                <a:chOff x="1398451" y="2012951"/>
                <a:chExt cx="518255" cy="340828"/>
              </a:xfrm>
            </p:grpSpPr>
            <p:sp>
              <p:nvSpPr>
                <p:cNvPr id="3566" name="Google Shape;3566;p5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7" name="Google Shape;3567;p52"/>
                <p:cNvGrpSpPr/>
                <p:nvPr/>
              </p:nvGrpSpPr>
              <p:grpSpPr>
                <a:xfrm>
                  <a:off x="1616453" y="2012951"/>
                  <a:ext cx="300253" cy="340828"/>
                  <a:chOff x="1616453" y="2013538"/>
                  <a:chExt cx="300253" cy="340828"/>
                </a:xfrm>
              </p:grpSpPr>
              <p:sp>
                <p:nvSpPr>
                  <p:cNvPr id="3568" name="Google Shape;3568;p5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5" name="Google Shape;3575;p52"/>
                  <p:cNvGrpSpPr/>
                  <p:nvPr/>
                </p:nvGrpSpPr>
                <p:grpSpPr>
                  <a:xfrm>
                    <a:off x="1839639" y="2013538"/>
                    <a:ext cx="77067" cy="340828"/>
                    <a:chOff x="1839639" y="2013538"/>
                    <a:chExt cx="77067" cy="340828"/>
                  </a:xfrm>
                </p:grpSpPr>
                <p:sp>
                  <p:nvSpPr>
                    <p:cNvPr id="3576" name="Google Shape;3576;p5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578" name="Google Shape;3578;p52"/>
          <p:cNvGrpSpPr/>
          <p:nvPr/>
        </p:nvGrpSpPr>
        <p:grpSpPr>
          <a:xfrm>
            <a:off x="721126" y="3399508"/>
            <a:ext cx="1368681" cy="682918"/>
            <a:chOff x="724986" y="3605478"/>
            <a:chExt cx="1368681" cy="682918"/>
          </a:xfrm>
        </p:grpSpPr>
        <p:grpSp>
          <p:nvGrpSpPr>
            <p:cNvPr id="3579" name="Google Shape;3579;p52"/>
            <p:cNvGrpSpPr/>
            <p:nvPr/>
          </p:nvGrpSpPr>
          <p:grpSpPr>
            <a:xfrm>
              <a:off x="1289102" y="3823629"/>
              <a:ext cx="240442" cy="250435"/>
              <a:chOff x="-165066" y="3843615"/>
              <a:chExt cx="221259" cy="230455"/>
            </a:xfrm>
          </p:grpSpPr>
          <p:sp>
            <p:nvSpPr>
              <p:cNvPr id="3580" name="Google Shape;3580;p5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0" name="Google Shape;3600;p52"/>
            <p:cNvGrpSpPr/>
            <p:nvPr/>
          </p:nvGrpSpPr>
          <p:grpSpPr>
            <a:xfrm>
              <a:off x="724986" y="3605478"/>
              <a:ext cx="1368681" cy="682918"/>
              <a:chOff x="724986" y="3605478"/>
              <a:chExt cx="1368681" cy="682918"/>
            </a:xfrm>
          </p:grpSpPr>
          <p:grpSp>
            <p:nvGrpSpPr>
              <p:cNvPr id="3601" name="Google Shape;3601;p52"/>
              <p:cNvGrpSpPr/>
              <p:nvPr/>
            </p:nvGrpSpPr>
            <p:grpSpPr>
              <a:xfrm>
                <a:off x="1498221" y="4047614"/>
                <a:ext cx="529172" cy="240783"/>
                <a:chOff x="1498221" y="4047614"/>
                <a:chExt cx="529172" cy="240783"/>
              </a:xfrm>
            </p:grpSpPr>
            <p:grpSp>
              <p:nvGrpSpPr>
                <p:cNvPr id="3602" name="Google Shape;3602;p52"/>
                <p:cNvGrpSpPr/>
                <p:nvPr/>
              </p:nvGrpSpPr>
              <p:grpSpPr>
                <a:xfrm>
                  <a:off x="1826655" y="4224370"/>
                  <a:ext cx="200738" cy="25631"/>
                  <a:chOff x="1826655" y="4224370"/>
                  <a:chExt cx="200738" cy="25631"/>
                </a:xfrm>
              </p:grpSpPr>
              <p:sp>
                <p:nvSpPr>
                  <p:cNvPr id="3603" name="Google Shape;3603;p5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52"/>
                <p:cNvGrpSpPr/>
                <p:nvPr/>
              </p:nvGrpSpPr>
              <p:grpSpPr>
                <a:xfrm>
                  <a:off x="1498221" y="4047614"/>
                  <a:ext cx="328444" cy="240783"/>
                  <a:chOff x="1498221" y="4047614"/>
                  <a:chExt cx="328444" cy="240783"/>
                </a:xfrm>
              </p:grpSpPr>
              <p:sp>
                <p:nvSpPr>
                  <p:cNvPr id="3606" name="Google Shape;3606;p5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7" name="Google Shape;3607;p52"/>
                  <p:cNvGrpSpPr/>
                  <p:nvPr/>
                </p:nvGrpSpPr>
                <p:grpSpPr>
                  <a:xfrm>
                    <a:off x="1498221" y="4047614"/>
                    <a:ext cx="150566" cy="190416"/>
                    <a:chOff x="1498221" y="4047614"/>
                    <a:chExt cx="150566" cy="190416"/>
                  </a:xfrm>
                </p:grpSpPr>
                <p:sp>
                  <p:nvSpPr>
                    <p:cNvPr id="3608" name="Google Shape;3608;p5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10" name="Google Shape;3610;p52"/>
              <p:cNvGrpSpPr/>
              <p:nvPr/>
            </p:nvGrpSpPr>
            <p:grpSpPr>
              <a:xfrm>
                <a:off x="1560718" y="3800594"/>
                <a:ext cx="532948" cy="302090"/>
                <a:chOff x="1560718" y="3800594"/>
                <a:chExt cx="532948" cy="302090"/>
              </a:xfrm>
            </p:grpSpPr>
            <p:grpSp>
              <p:nvGrpSpPr>
                <p:cNvPr id="3611" name="Google Shape;3611;p52"/>
                <p:cNvGrpSpPr/>
                <p:nvPr/>
              </p:nvGrpSpPr>
              <p:grpSpPr>
                <a:xfrm>
                  <a:off x="1912179" y="3827344"/>
                  <a:ext cx="181487" cy="25631"/>
                  <a:chOff x="1912179" y="3827344"/>
                  <a:chExt cx="181487" cy="25631"/>
                </a:xfrm>
              </p:grpSpPr>
              <p:sp>
                <p:nvSpPr>
                  <p:cNvPr id="3612" name="Google Shape;3612;p5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4" name="Google Shape;3614;p52"/>
                <p:cNvGrpSpPr/>
                <p:nvPr/>
              </p:nvGrpSpPr>
              <p:grpSpPr>
                <a:xfrm>
                  <a:off x="1912179" y="4044505"/>
                  <a:ext cx="181487" cy="25622"/>
                  <a:chOff x="1912179" y="4044506"/>
                  <a:chExt cx="181487" cy="25622"/>
                </a:xfrm>
              </p:grpSpPr>
              <p:sp>
                <p:nvSpPr>
                  <p:cNvPr id="3615" name="Google Shape;3615;p5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52"/>
                <p:cNvGrpSpPr/>
                <p:nvPr/>
              </p:nvGrpSpPr>
              <p:grpSpPr>
                <a:xfrm>
                  <a:off x="1560718" y="3800594"/>
                  <a:ext cx="351472" cy="302090"/>
                  <a:chOff x="1560718" y="3800594"/>
                  <a:chExt cx="351472" cy="302090"/>
                </a:xfrm>
              </p:grpSpPr>
              <p:grpSp>
                <p:nvGrpSpPr>
                  <p:cNvPr id="3618" name="Google Shape;3618;p52"/>
                  <p:cNvGrpSpPr/>
                  <p:nvPr/>
                </p:nvGrpSpPr>
                <p:grpSpPr>
                  <a:xfrm>
                    <a:off x="1560718" y="3842857"/>
                    <a:ext cx="173586" cy="217131"/>
                    <a:chOff x="1560718" y="3842857"/>
                    <a:chExt cx="173586" cy="217131"/>
                  </a:xfrm>
                </p:grpSpPr>
                <p:sp>
                  <p:nvSpPr>
                    <p:cNvPr id="3619" name="Google Shape;3619;p5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2" name="Google Shape;3622;p5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24" name="Google Shape;3624;p5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5" name="Google Shape;3625;p52"/>
              <p:cNvGrpSpPr/>
              <p:nvPr/>
            </p:nvGrpSpPr>
            <p:grpSpPr>
              <a:xfrm>
                <a:off x="785350" y="3605478"/>
                <a:ext cx="535311" cy="249245"/>
                <a:chOff x="785350" y="3605478"/>
                <a:chExt cx="535311" cy="249245"/>
              </a:xfrm>
            </p:grpSpPr>
            <p:grpSp>
              <p:nvGrpSpPr>
                <p:cNvPr id="3626" name="Google Shape;3626;p52"/>
                <p:cNvGrpSpPr/>
                <p:nvPr/>
              </p:nvGrpSpPr>
              <p:grpSpPr>
                <a:xfrm>
                  <a:off x="785350" y="3605478"/>
                  <a:ext cx="376191" cy="102736"/>
                  <a:chOff x="785350" y="3605478"/>
                  <a:chExt cx="376191" cy="102736"/>
                </a:xfrm>
              </p:grpSpPr>
              <p:sp>
                <p:nvSpPr>
                  <p:cNvPr id="3627" name="Google Shape;3627;p5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0" name="Google Shape;3630;p52"/>
                <p:cNvGrpSpPr/>
                <p:nvPr/>
              </p:nvGrpSpPr>
              <p:grpSpPr>
                <a:xfrm>
                  <a:off x="1161530" y="3655851"/>
                  <a:ext cx="159131" cy="198872"/>
                  <a:chOff x="1161530" y="3655851"/>
                  <a:chExt cx="159131" cy="198872"/>
                </a:xfrm>
              </p:grpSpPr>
              <p:sp>
                <p:nvSpPr>
                  <p:cNvPr id="3631" name="Google Shape;3631;p5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33" name="Google Shape;3633;p52"/>
              <p:cNvGrpSpPr/>
              <p:nvPr/>
            </p:nvGrpSpPr>
            <p:grpSpPr>
              <a:xfrm>
                <a:off x="785350" y="4047614"/>
                <a:ext cx="535311" cy="240783"/>
                <a:chOff x="785350" y="4047614"/>
                <a:chExt cx="535311" cy="240783"/>
              </a:xfrm>
            </p:grpSpPr>
            <p:grpSp>
              <p:nvGrpSpPr>
                <p:cNvPr id="3634" name="Google Shape;3634;p52"/>
                <p:cNvGrpSpPr/>
                <p:nvPr/>
              </p:nvGrpSpPr>
              <p:grpSpPr>
                <a:xfrm>
                  <a:off x="1161636" y="4047614"/>
                  <a:ext cx="159025" cy="190415"/>
                  <a:chOff x="1161636" y="4047614"/>
                  <a:chExt cx="159025" cy="190415"/>
                </a:xfrm>
              </p:grpSpPr>
              <p:sp>
                <p:nvSpPr>
                  <p:cNvPr id="3635" name="Google Shape;3635;p5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7" name="Google Shape;3637;p52"/>
                <p:cNvGrpSpPr/>
                <p:nvPr/>
              </p:nvGrpSpPr>
              <p:grpSpPr>
                <a:xfrm>
                  <a:off x="785350" y="4185661"/>
                  <a:ext cx="376191" cy="102736"/>
                  <a:chOff x="785350" y="4185661"/>
                  <a:chExt cx="376191" cy="102736"/>
                </a:xfrm>
              </p:grpSpPr>
              <p:sp>
                <p:nvSpPr>
                  <p:cNvPr id="3638" name="Google Shape;3638;p5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41" name="Google Shape;3641;p52"/>
              <p:cNvGrpSpPr/>
              <p:nvPr/>
            </p:nvGrpSpPr>
            <p:grpSpPr>
              <a:xfrm>
                <a:off x="1501054" y="3605478"/>
                <a:ext cx="526340" cy="249240"/>
                <a:chOff x="1501054" y="3605478"/>
                <a:chExt cx="526340" cy="249240"/>
              </a:xfrm>
            </p:grpSpPr>
            <p:grpSp>
              <p:nvGrpSpPr>
                <p:cNvPr id="3642" name="Google Shape;3642;p52"/>
                <p:cNvGrpSpPr/>
                <p:nvPr/>
              </p:nvGrpSpPr>
              <p:grpSpPr>
                <a:xfrm>
                  <a:off x="1834208" y="3643867"/>
                  <a:ext cx="193185" cy="25622"/>
                  <a:chOff x="1834208" y="3643867"/>
                  <a:chExt cx="193185" cy="25622"/>
                </a:xfrm>
              </p:grpSpPr>
              <p:sp>
                <p:nvSpPr>
                  <p:cNvPr id="3643" name="Google Shape;3643;p5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5" name="Google Shape;3645;p52"/>
                <p:cNvGrpSpPr/>
                <p:nvPr/>
              </p:nvGrpSpPr>
              <p:grpSpPr>
                <a:xfrm>
                  <a:off x="1501054" y="3605478"/>
                  <a:ext cx="333165" cy="249240"/>
                  <a:chOff x="1501054" y="3605478"/>
                  <a:chExt cx="333165" cy="249240"/>
                </a:xfrm>
              </p:grpSpPr>
              <p:sp>
                <p:nvSpPr>
                  <p:cNvPr id="3646" name="Google Shape;3646;p5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7" name="Google Shape;3647;p52"/>
                  <p:cNvGrpSpPr/>
                  <p:nvPr/>
                </p:nvGrpSpPr>
                <p:grpSpPr>
                  <a:xfrm>
                    <a:off x="1501054" y="3655851"/>
                    <a:ext cx="155286" cy="198867"/>
                    <a:chOff x="1501054" y="3655851"/>
                    <a:chExt cx="155286" cy="198867"/>
                  </a:xfrm>
                </p:grpSpPr>
                <p:sp>
                  <p:nvSpPr>
                    <p:cNvPr id="3648" name="Google Shape;3648;p5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650" name="Google Shape;3650;p52"/>
              <p:cNvGrpSpPr/>
              <p:nvPr/>
            </p:nvGrpSpPr>
            <p:grpSpPr>
              <a:xfrm>
                <a:off x="724986" y="3800594"/>
                <a:ext cx="532950" cy="302090"/>
                <a:chOff x="724986" y="3800594"/>
                <a:chExt cx="532950" cy="302090"/>
              </a:xfrm>
            </p:grpSpPr>
            <p:grpSp>
              <p:nvGrpSpPr>
                <p:cNvPr id="3651" name="Google Shape;3651;p52"/>
                <p:cNvGrpSpPr/>
                <p:nvPr/>
              </p:nvGrpSpPr>
              <p:grpSpPr>
                <a:xfrm>
                  <a:off x="724986" y="4044367"/>
                  <a:ext cx="181314" cy="25626"/>
                  <a:chOff x="724986" y="4044367"/>
                  <a:chExt cx="181314" cy="25626"/>
                </a:xfrm>
              </p:grpSpPr>
              <p:sp>
                <p:nvSpPr>
                  <p:cNvPr id="3652" name="Google Shape;3652;p5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52"/>
                <p:cNvGrpSpPr/>
                <p:nvPr/>
              </p:nvGrpSpPr>
              <p:grpSpPr>
                <a:xfrm>
                  <a:off x="906290" y="3800594"/>
                  <a:ext cx="351646" cy="302090"/>
                  <a:chOff x="906290" y="3800594"/>
                  <a:chExt cx="351646" cy="302090"/>
                </a:xfrm>
              </p:grpSpPr>
              <p:grpSp>
                <p:nvGrpSpPr>
                  <p:cNvPr id="3655" name="Google Shape;3655;p52"/>
                  <p:cNvGrpSpPr/>
                  <p:nvPr/>
                </p:nvGrpSpPr>
                <p:grpSpPr>
                  <a:xfrm>
                    <a:off x="1084172" y="3842857"/>
                    <a:ext cx="173764" cy="217131"/>
                    <a:chOff x="1084172" y="3842857"/>
                    <a:chExt cx="173764" cy="217131"/>
                  </a:xfrm>
                </p:grpSpPr>
                <p:grpSp>
                  <p:nvGrpSpPr>
                    <p:cNvPr id="3656" name="Google Shape;3656;p52"/>
                    <p:cNvGrpSpPr/>
                    <p:nvPr/>
                  </p:nvGrpSpPr>
                  <p:grpSpPr>
                    <a:xfrm>
                      <a:off x="1156862" y="3936509"/>
                      <a:ext cx="101073" cy="25622"/>
                      <a:chOff x="1156862" y="3936509"/>
                      <a:chExt cx="101073" cy="25622"/>
                    </a:xfrm>
                  </p:grpSpPr>
                  <p:sp>
                    <p:nvSpPr>
                      <p:cNvPr id="3657" name="Google Shape;3657;p5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59" name="Google Shape;3659;p5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60" name="Google Shape;3660;p5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52"/>
                <p:cNvGrpSpPr/>
                <p:nvPr/>
              </p:nvGrpSpPr>
              <p:grpSpPr>
                <a:xfrm>
                  <a:off x="724986" y="3830189"/>
                  <a:ext cx="189533" cy="25626"/>
                  <a:chOff x="724986" y="3830189"/>
                  <a:chExt cx="189533" cy="25626"/>
                </a:xfrm>
              </p:grpSpPr>
              <p:sp>
                <p:nvSpPr>
                  <p:cNvPr id="3663" name="Google Shape;3663;p5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665" name="Google Shape;3665;p52"/>
          <p:cNvGrpSpPr/>
          <p:nvPr/>
        </p:nvGrpSpPr>
        <p:grpSpPr>
          <a:xfrm>
            <a:off x="2249438" y="2249669"/>
            <a:ext cx="948701" cy="935378"/>
            <a:chOff x="2253298" y="2428317"/>
            <a:chExt cx="948701" cy="935378"/>
          </a:xfrm>
        </p:grpSpPr>
        <p:sp>
          <p:nvSpPr>
            <p:cNvPr id="3666" name="Google Shape;3666;p5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grpSp>
        <p:nvGrpSpPr>
          <p:cNvPr id="183" name="Google Shape;183;p26"/>
          <p:cNvGrpSpPr/>
          <p:nvPr/>
        </p:nvGrpSpPr>
        <p:grpSpPr>
          <a:xfrm>
            <a:off x="730372" y="1216725"/>
            <a:ext cx="801600" cy="801300"/>
            <a:chOff x="730372" y="1216725"/>
            <a:chExt cx="801600" cy="801300"/>
          </a:xfrm>
        </p:grpSpPr>
        <p:sp>
          <p:nvSpPr>
            <p:cNvPr id="184" name="Google Shape;184;p26"/>
            <p:cNvSpPr/>
            <p:nvPr/>
          </p:nvSpPr>
          <p:spPr>
            <a:xfrm>
              <a:off x="730372" y="1216725"/>
              <a:ext cx="801600" cy="8013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p:nvPr/>
          </p:nvSpPr>
          <p:spPr>
            <a:xfrm>
              <a:off x="748691" y="1234875"/>
              <a:ext cx="765000" cy="7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 name="Google Shape;186;p26"/>
          <p:cNvGrpSpPr/>
          <p:nvPr/>
        </p:nvGrpSpPr>
        <p:grpSpPr>
          <a:xfrm>
            <a:off x="3424461" y="1216725"/>
            <a:ext cx="801600" cy="801300"/>
            <a:chOff x="3429647" y="1216725"/>
            <a:chExt cx="801600" cy="801300"/>
          </a:xfrm>
        </p:grpSpPr>
        <p:sp>
          <p:nvSpPr>
            <p:cNvPr id="187" name="Google Shape;187;p26"/>
            <p:cNvSpPr/>
            <p:nvPr/>
          </p:nvSpPr>
          <p:spPr>
            <a:xfrm>
              <a:off x="3429647" y="1216725"/>
              <a:ext cx="801600" cy="8013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6"/>
            <p:cNvSpPr/>
            <p:nvPr/>
          </p:nvSpPr>
          <p:spPr>
            <a:xfrm>
              <a:off x="3447966" y="1234875"/>
              <a:ext cx="765000" cy="7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26"/>
          <p:cNvGrpSpPr/>
          <p:nvPr/>
        </p:nvGrpSpPr>
        <p:grpSpPr>
          <a:xfrm>
            <a:off x="6080297" y="1216725"/>
            <a:ext cx="801600" cy="801300"/>
            <a:chOff x="6080297" y="1216725"/>
            <a:chExt cx="801600" cy="801300"/>
          </a:xfrm>
        </p:grpSpPr>
        <p:sp>
          <p:nvSpPr>
            <p:cNvPr id="190" name="Google Shape;190;p26"/>
            <p:cNvSpPr/>
            <p:nvPr/>
          </p:nvSpPr>
          <p:spPr>
            <a:xfrm>
              <a:off x="6080297" y="1216725"/>
              <a:ext cx="801600" cy="8013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6"/>
            <p:cNvSpPr/>
            <p:nvPr/>
          </p:nvSpPr>
          <p:spPr>
            <a:xfrm>
              <a:off x="6098616" y="1234875"/>
              <a:ext cx="765000" cy="7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 name="Google Shape;192;p26"/>
          <p:cNvGrpSpPr/>
          <p:nvPr/>
        </p:nvGrpSpPr>
        <p:grpSpPr>
          <a:xfrm>
            <a:off x="719999" y="3004950"/>
            <a:ext cx="801600" cy="801300"/>
            <a:chOff x="719999" y="3004950"/>
            <a:chExt cx="801600" cy="801300"/>
          </a:xfrm>
        </p:grpSpPr>
        <p:sp>
          <p:nvSpPr>
            <p:cNvPr id="193" name="Google Shape;193;p26"/>
            <p:cNvSpPr/>
            <p:nvPr/>
          </p:nvSpPr>
          <p:spPr>
            <a:xfrm>
              <a:off x="719999" y="3004950"/>
              <a:ext cx="801600" cy="8013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6"/>
            <p:cNvSpPr/>
            <p:nvPr/>
          </p:nvSpPr>
          <p:spPr>
            <a:xfrm>
              <a:off x="738318" y="3023100"/>
              <a:ext cx="765000" cy="7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 name="Google Shape;195;p26"/>
          <p:cNvGrpSpPr/>
          <p:nvPr/>
        </p:nvGrpSpPr>
        <p:grpSpPr>
          <a:xfrm>
            <a:off x="3424461" y="3004950"/>
            <a:ext cx="801600" cy="801300"/>
            <a:chOff x="3419274" y="3004950"/>
            <a:chExt cx="801600" cy="801300"/>
          </a:xfrm>
        </p:grpSpPr>
        <p:sp>
          <p:nvSpPr>
            <p:cNvPr id="196" name="Google Shape;196;p26"/>
            <p:cNvSpPr/>
            <p:nvPr/>
          </p:nvSpPr>
          <p:spPr>
            <a:xfrm>
              <a:off x="3419274" y="3004950"/>
              <a:ext cx="801600" cy="8013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6"/>
            <p:cNvSpPr/>
            <p:nvPr/>
          </p:nvSpPr>
          <p:spPr>
            <a:xfrm>
              <a:off x="3437593" y="3023100"/>
              <a:ext cx="765000" cy="7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26"/>
          <p:cNvGrpSpPr/>
          <p:nvPr/>
        </p:nvGrpSpPr>
        <p:grpSpPr>
          <a:xfrm>
            <a:off x="6069924" y="3004950"/>
            <a:ext cx="801600" cy="801300"/>
            <a:chOff x="6069924" y="3004950"/>
            <a:chExt cx="801600" cy="801300"/>
          </a:xfrm>
        </p:grpSpPr>
        <p:sp>
          <p:nvSpPr>
            <p:cNvPr id="199" name="Google Shape;199;p26"/>
            <p:cNvSpPr/>
            <p:nvPr/>
          </p:nvSpPr>
          <p:spPr>
            <a:xfrm>
              <a:off x="6069924" y="3004950"/>
              <a:ext cx="801600" cy="8013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6"/>
            <p:cNvSpPr/>
            <p:nvPr/>
          </p:nvSpPr>
          <p:spPr>
            <a:xfrm>
              <a:off x="6088243" y="3023100"/>
              <a:ext cx="765000" cy="7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26"/>
          <p:cNvSpPr txBox="1">
            <a:spLocks noGrp="1"/>
          </p:cNvSpPr>
          <p:nvPr>
            <p:ph type="title"/>
          </p:nvPr>
        </p:nvSpPr>
        <p:spPr>
          <a:xfrm>
            <a:off x="72775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Table of</a:t>
            </a:r>
            <a:r>
              <a:rPr lang="en"/>
              <a:t> </a:t>
            </a:r>
            <a:r>
              <a:rPr lang="en">
                <a:solidFill>
                  <a:schemeClr val="accent1"/>
                </a:solidFill>
              </a:rPr>
              <a:t>contents</a:t>
            </a:r>
            <a:endParaRPr>
              <a:solidFill>
                <a:schemeClr val="accent1"/>
              </a:solidFill>
            </a:endParaRPr>
          </a:p>
        </p:txBody>
      </p:sp>
      <p:sp>
        <p:nvSpPr>
          <p:cNvPr id="202" name="Google Shape;202;p26"/>
          <p:cNvSpPr txBox="1">
            <a:spLocks noGrp="1"/>
          </p:cNvSpPr>
          <p:nvPr>
            <p:ph type="title" idx="2"/>
          </p:nvPr>
        </p:nvSpPr>
        <p:spPr>
          <a:xfrm>
            <a:off x="761931" y="139070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03" name="Google Shape;203;p26"/>
          <p:cNvSpPr txBox="1">
            <a:spLocks noGrp="1"/>
          </p:cNvSpPr>
          <p:nvPr>
            <p:ph type="title" idx="3"/>
          </p:nvPr>
        </p:nvSpPr>
        <p:spPr>
          <a:xfrm>
            <a:off x="761931" y="3170845"/>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04" name="Google Shape;204;p26"/>
          <p:cNvSpPr txBox="1">
            <a:spLocks noGrp="1"/>
          </p:cNvSpPr>
          <p:nvPr>
            <p:ph type="title" idx="4"/>
          </p:nvPr>
        </p:nvSpPr>
        <p:spPr>
          <a:xfrm>
            <a:off x="3447229" y="139070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05" name="Google Shape;205;p26"/>
          <p:cNvSpPr txBox="1">
            <a:spLocks noGrp="1"/>
          </p:cNvSpPr>
          <p:nvPr>
            <p:ph type="title" idx="5"/>
          </p:nvPr>
        </p:nvSpPr>
        <p:spPr>
          <a:xfrm>
            <a:off x="3447229" y="3170845"/>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06" name="Google Shape;206;p26"/>
          <p:cNvSpPr txBox="1">
            <a:spLocks noGrp="1"/>
          </p:cNvSpPr>
          <p:nvPr>
            <p:ph type="title" idx="6"/>
          </p:nvPr>
        </p:nvSpPr>
        <p:spPr>
          <a:xfrm>
            <a:off x="6111562" y="1390706"/>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07" name="Google Shape;207;p26"/>
          <p:cNvSpPr txBox="1">
            <a:spLocks noGrp="1"/>
          </p:cNvSpPr>
          <p:nvPr>
            <p:ph type="title" idx="7"/>
          </p:nvPr>
        </p:nvSpPr>
        <p:spPr>
          <a:xfrm>
            <a:off x="6111562" y="3170845"/>
            <a:ext cx="7347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08" name="Google Shape;208;p26"/>
          <p:cNvSpPr txBox="1">
            <a:spLocks noGrp="1"/>
          </p:cNvSpPr>
          <p:nvPr>
            <p:ph type="subTitle" idx="1"/>
          </p:nvPr>
        </p:nvSpPr>
        <p:spPr>
          <a:xfrm>
            <a:off x="720000" y="206487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 to our brand</a:t>
            </a:r>
            <a:endParaRPr/>
          </a:p>
        </p:txBody>
      </p:sp>
      <p:sp>
        <p:nvSpPr>
          <p:cNvPr id="209" name="Google Shape;209;p26"/>
          <p:cNvSpPr txBox="1">
            <a:spLocks noGrp="1"/>
          </p:cNvSpPr>
          <p:nvPr>
            <p:ph type="subTitle" idx="8"/>
          </p:nvPr>
        </p:nvSpPr>
        <p:spPr>
          <a:xfrm>
            <a:off x="3419275" y="206487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&amp; solution</a:t>
            </a:r>
            <a:endParaRPr/>
          </a:p>
        </p:txBody>
      </p:sp>
      <p:sp>
        <p:nvSpPr>
          <p:cNvPr id="210" name="Google Shape;210;p26"/>
          <p:cNvSpPr txBox="1">
            <a:spLocks noGrp="1"/>
          </p:cNvSpPr>
          <p:nvPr>
            <p:ph type="subTitle" idx="9"/>
          </p:nvPr>
        </p:nvSpPr>
        <p:spPr>
          <a:xfrm>
            <a:off x="6069925" y="2064875"/>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Market opportunity</a:t>
            </a:r>
            <a:endParaRPr/>
          </a:p>
        </p:txBody>
      </p:sp>
      <p:sp>
        <p:nvSpPr>
          <p:cNvPr id="211" name="Google Shape;211;p26"/>
          <p:cNvSpPr txBox="1">
            <a:spLocks noGrp="1"/>
          </p:cNvSpPr>
          <p:nvPr>
            <p:ph type="subTitle" idx="13"/>
          </p:nvPr>
        </p:nvSpPr>
        <p:spPr>
          <a:xfrm>
            <a:off x="720000" y="38031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Demo of our products</a:t>
            </a:r>
            <a:endParaRPr/>
          </a:p>
        </p:txBody>
      </p:sp>
      <p:sp>
        <p:nvSpPr>
          <p:cNvPr id="212" name="Google Shape;212;p26"/>
          <p:cNvSpPr txBox="1">
            <a:spLocks noGrp="1"/>
          </p:cNvSpPr>
          <p:nvPr>
            <p:ph type="subTitle" idx="14"/>
          </p:nvPr>
        </p:nvSpPr>
        <p:spPr>
          <a:xfrm>
            <a:off x="3419275" y="38031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 &amp; timeline</a:t>
            </a:r>
            <a:endParaRPr/>
          </a:p>
        </p:txBody>
      </p:sp>
      <p:sp>
        <p:nvSpPr>
          <p:cNvPr id="213" name="Google Shape;213;p26"/>
          <p:cNvSpPr txBox="1">
            <a:spLocks noGrp="1"/>
          </p:cNvSpPr>
          <p:nvPr>
            <p:ph type="subTitle" idx="15"/>
          </p:nvPr>
        </p:nvSpPr>
        <p:spPr>
          <a:xfrm>
            <a:off x="6069925" y="3803150"/>
            <a:ext cx="2305500" cy="75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Financial &amp; metrics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02"/>
        <p:cNvGrpSpPr/>
        <p:nvPr/>
      </p:nvGrpSpPr>
      <p:grpSpPr>
        <a:xfrm>
          <a:off x="0" y="0"/>
          <a:ext cx="0" cy="0"/>
          <a:chOff x="0" y="0"/>
          <a:chExt cx="0" cy="0"/>
        </a:xfrm>
      </p:grpSpPr>
      <p:graphicFrame>
        <p:nvGraphicFramePr>
          <p:cNvPr id="3703" name="Google Shape;3703;p53"/>
          <p:cNvGraphicFramePr/>
          <p:nvPr/>
        </p:nvGraphicFramePr>
        <p:xfrm>
          <a:off x="3342575" y="2130461"/>
          <a:ext cx="3000000" cy="3000000"/>
        </p:xfrm>
        <a:graphic>
          <a:graphicData uri="http://schemas.openxmlformats.org/drawingml/2006/table">
            <a:tbl>
              <a:tblPr>
                <a:noFill/>
                <a:tableStyleId>{9CB14CFD-3AB2-493B-AF9F-903A567E4148}</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704" name="Google Shape;3704;p53"/>
          <p:cNvGrpSpPr/>
          <p:nvPr/>
        </p:nvGrpSpPr>
        <p:grpSpPr>
          <a:xfrm>
            <a:off x="3339745" y="952988"/>
            <a:ext cx="2363393" cy="1017867"/>
            <a:chOff x="3292400" y="1219146"/>
            <a:chExt cx="2615240" cy="1110239"/>
          </a:xfrm>
        </p:grpSpPr>
        <p:sp>
          <p:nvSpPr>
            <p:cNvPr id="3705" name="Google Shape;3705;p5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400">
                <a:solidFill>
                  <a:srgbClr val="FFFFFF"/>
                </a:solidFill>
              </a:endParaRPr>
            </a:p>
          </p:txBody>
        </p:sp>
        <p:sp>
          <p:nvSpPr>
            <p:cNvPr id="3706" name="Google Shape;3706;p5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07" name="Google Shape;3707;p5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3708" name="Google Shape;3708;p5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3709" name="Google Shape;3709;p5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3710" name="Google Shape;3710;p5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3711" name="Google Shape;3711;p5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3712" name="Google Shape;3712;p5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3713" name="Google Shape;3713;p5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3714" name="Google Shape;3714;p5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3715" name="Google Shape;3715;p5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16" name="Google Shape;3716;p5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717" name="Google Shape;3717;p5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718" name="Google Shape;3718;p5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719" name="Google Shape;3719;p53"/>
            <p:cNvGrpSpPr/>
            <p:nvPr/>
          </p:nvGrpSpPr>
          <p:grpSpPr>
            <a:xfrm>
              <a:off x="3748438" y="1378608"/>
              <a:ext cx="2159202" cy="903971"/>
              <a:chOff x="1683525" y="2179850"/>
              <a:chExt cx="4519050" cy="2134525"/>
            </a:xfrm>
          </p:grpSpPr>
          <p:sp>
            <p:nvSpPr>
              <p:cNvPr id="3720" name="Google Shape;3720;p5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1" name="Google Shape;3721;p5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2" name="Google Shape;3722;p5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3" name="Google Shape;3723;p5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4" name="Google Shape;3724;p5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5" name="Google Shape;3725;p5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6" name="Google Shape;3726;p5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7" name="Google Shape;3727;p5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8" name="Google Shape;3728;p5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29" name="Google Shape;3729;p5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30" name="Google Shape;3730;p5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3731" name="Google Shape;3731;p5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graphicFrame>
        <p:nvGraphicFramePr>
          <p:cNvPr id="3732" name="Google Shape;3732;p53"/>
          <p:cNvGraphicFramePr/>
          <p:nvPr/>
        </p:nvGraphicFramePr>
        <p:xfrm>
          <a:off x="5935838" y="2130461"/>
          <a:ext cx="3000000" cy="3000000"/>
        </p:xfrm>
        <a:graphic>
          <a:graphicData uri="http://schemas.openxmlformats.org/drawingml/2006/table">
            <a:tbl>
              <a:tblPr>
                <a:noFill/>
                <a:tableStyleId>{9CB14CFD-3AB2-493B-AF9F-903A567E4148}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3733" name="Google Shape;3733;p53"/>
          <p:cNvGrpSpPr/>
          <p:nvPr/>
        </p:nvGrpSpPr>
        <p:grpSpPr>
          <a:xfrm>
            <a:off x="5910045" y="3189058"/>
            <a:ext cx="2522867" cy="1001454"/>
            <a:chOff x="1904318" y="789980"/>
            <a:chExt cx="1489472" cy="606868"/>
          </a:xfrm>
        </p:grpSpPr>
        <p:cxnSp>
          <p:nvCxnSpPr>
            <p:cNvPr id="3734" name="Google Shape;3734;p5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35" name="Google Shape;3735;p5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3736" name="Google Shape;3736;p5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3737" name="Google Shape;3737;p53"/>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3738" name="Google Shape;3738;p53"/>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3739" name="Google Shape;3739;p53"/>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3740" name="Google Shape;3740;p53"/>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3741" name="Google Shape;3741;p5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3748" name="Google Shape;3748;p53"/>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749" name="Google Shape;3749;p53"/>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750" name="Google Shape;3750;p5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53"/>
          <p:cNvGrpSpPr/>
          <p:nvPr/>
        </p:nvGrpSpPr>
        <p:grpSpPr>
          <a:xfrm>
            <a:off x="712562" y="998017"/>
            <a:ext cx="2394370" cy="976502"/>
            <a:chOff x="749309" y="1112739"/>
            <a:chExt cx="2371603" cy="976502"/>
          </a:xfrm>
        </p:grpSpPr>
        <p:sp>
          <p:nvSpPr>
            <p:cNvPr id="3752" name="Google Shape;3752;p5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784" name="Google Shape;3784;p53"/>
          <p:cNvGraphicFramePr/>
          <p:nvPr/>
        </p:nvGraphicFramePr>
        <p:xfrm>
          <a:off x="5935863" y="996311"/>
          <a:ext cx="3000000" cy="3000000"/>
        </p:xfrm>
        <a:graphic>
          <a:graphicData uri="http://schemas.openxmlformats.org/drawingml/2006/table">
            <a:tbl>
              <a:tblPr>
                <a:noFill/>
                <a:tableStyleId>{9CB14CFD-3AB2-493B-AF9F-903A567E4148}</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3785" name="Google Shape;3785;p53"/>
          <p:cNvGrpSpPr/>
          <p:nvPr/>
        </p:nvGrpSpPr>
        <p:grpSpPr>
          <a:xfrm>
            <a:off x="4086505" y="2517104"/>
            <a:ext cx="1517436" cy="74460"/>
            <a:chOff x="3980086" y="2804397"/>
            <a:chExt cx="1227600" cy="66900"/>
          </a:xfrm>
        </p:grpSpPr>
        <p:sp>
          <p:nvSpPr>
            <p:cNvPr id="3786" name="Google Shape;3786;p5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53"/>
          <p:cNvGrpSpPr/>
          <p:nvPr/>
        </p:nvGrpSpPr>
        <p:grpSpPr>
          <a:xfrm>
            <a:off x="4711569" y="2809692"/>
            <a:ext cx="892956" cy="74460"/>
            <a:chOff x="3980086" y="2804397"/>
            <a:chExt cx="1227600" cy="66900"/>
          </a:xfrm>
        </p:grpSpPr>
        <p:sp>
          <p:nvSpPr>
            <p:cNvPr id="3789" name="Google Shape;3789;p5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1" name="Google Shape;3791;p53"/>
          <p:cNvGrpSpPr/>
          <p:nvPr/>
        </p:nvGrpSpPr>
        <p:grpSpPr>
          <a:xfrm>
            <a:off x="3344661" y="3168575"/>
            <a:ext cx="2363244" cy="1005943"/>
            <a:chOff x="3358415" y="3361302"/>
            <a:chExt cx="2363244" cy="1024695"/>
          </a:xfrm>
        </p:grpSpPr>
        <p:grpSp>
          <p:nvGrpSpPr>
            <p:cNvPr id="3792" name="Google Shape;3792;p53"/>
            <p:cNvGrpSpPr/>
            <p:nvPr/>
          </p:nvGrpSpPr>
          <p:grpSpPr>
            <a:xfrm>
              <a:off x="3358415" y="3361302"/>
              <a:ext cx="441300" cy="1024695"/>
              <a:chOff x="3358415" y="3361302"/>
              <a:chExt cx="441300" cy="1024695"/>
            </a:xfrm>
          </p:grpSpPr>
          <p:sp>
            <p:nvSpPr>
              <p:cNvPr id="3793" name="Google Shape;3793;p5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9" name="Google Shape;3799;p53"/>
            <p:cNvGrpSpPr/>
            <p:nvPr/>
          </p:nvGrpSpPr>
          <p:grpSpPr>
            <a:xfrm>
              <a:off x="3838901" y="3361302"/>
              <a:ext cx="441300" cy="1024695"/>
              <a:chOff x="3838901" y="3361302"/>
              <a:chExt cx="441300" cy="1024695"/>
            </a:xfrm>
          </p:grpSpPr>
          <p:sp>
            <p:nvSpPr>
              <p:cNvPr id="3800" name="Google Shape;3800;p5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53"/>
            <p:cNvGrpSpPr/>
            <p:nvPr/>
          </p:nvGrpSpPr>
          <p:grpSpPr>
            <a:xfrm>
              <a:off x="4319387" y="3361302"/>
              <a:ext cx="441300" cy="1024695"/>
              <a:chOff x="4319387" y="3361302"/>
              <a:chExt cx="441300" cy="1024695"/>
            </a:xfrm>
          </p:grpSpPr>
          <p:sp>
            <p:nvSpPr>
              <p:cNvPr id="3807" name="Google Shape;3807;p5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3" name="Google Shape;3813;p53"/>
            <p:cNvGrpSpPr/>
            <p:nvPr/>
          </p:nvGrpSpPr>
          <p:grpSpPr>
            <a:xfrm>
              <a:off x="4799873" y="3361302"/>
              <a:ext cx="441300" cy="1024695"/>
              <a:chOff x="4799873" y="3361302"/>
              <a:chExt cx="441300" cy="1024695"/>
            </a:xfrm>
          </p:grpSpPr>
          <p:sp>
            <p:nvSpPr>
              <p:cNvPr id="3814" name="Google Shape;3814;p5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53"/>
            <p:cNvGrpSpPr/>
            <p:nvPr/>
          </p:nvGrpSpPr>
          <p:grpSpPr>
            <a:xfrm>
              <a:off x="5280360" y="3361302"/>
              <a:ext cx="441300" cy="1024695"/>
              <a:chOff x="5280360" y="3361302"/>
              <a:chExt cx="441300" cy="1024695"/>
            </a:xfrm>
          </p:grpSpPr>
          <p:sp>
            <p:nvSpPr>
              <p:cNvPr id="3821" name="Google Shape;3821;p5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3827" name="Google Shape;3827;p53"/>
          <p:cNvGraphicFramePr/>
          <p:nvPr/>
        </p:nvGraphicFramePr>
        <p:xfrm>
          <a:off x="711088" y="2130461"/>
          <a:ext cx="3000000" cy="3000000"/>
        </p:xfrm>
        <a:graphic>
          <a:graphicData uri="http://schemas.openxmlformats.org/drawingml/2006/table">
            <a:tbl>
              <a:tblPr>
                <a:noFill/>
                <a:tableStyleId>{9CB14CFD-3AB2-493B-AF9F-903A567E4148}</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3828" name="Google Shape;3828;p53"/>
          <p:cNvGrpSpPr/>
          <p:nvPr/>
        </p:nvGrpSpPr>
        <p:grpSpPr>
          <a:xfrm>
            <a:off x="712613" y="3180186"/>
            <a:ext cx="2403614" cy="1005900"/>
            <a:chOff x="726450" y="3372825"/>
            <a:chExt cx="2403614" cy="1005900"/>
          </a:xfrm>
        </p:grpSpPr>
        <p:grpSp>
          <p:nvGrpSpPr>
            <p:cNvPr id="3829" name="Google Shape;3829;p53"/>
            <p:cNvGrpSpPr/>
            <p:nvPr/>
          </p:nvGrpSpPr>
          <p:grpSpPr>
            <a:xfrm>
              <a:off x="726450" y="3696000"/>
              <a:ext cx="2403614" cy="500898"/>
              <a:chOff x="726450" y="3696000"/>
              <a:chExt cx="2403614" cy="500898"/>
            </a:xfrm>
          </p:grpSpPr>
          <p:sp>
            <p:nvSpPr>
              <p:cNvPr id="3830" name="Google Shape;3830;p5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31" name="Google Shape;3831;p5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32" name="Google Shape;3832;p53"/>
            <p:cNvGrpSpPr/>
            <p:nvPr/>
          </p:nvGrpSpPr>
          <p:grpSpPr>
            <a:xfrm>
              <a:off x="1348050" y="3372825"/>
              <a:ext cx="1720425" cy="1005900"/>
              <a:chOff x="1348050" y="3372825"/>
              <a:chExt cx="1720425" cy="1005900"/>
            </a:xfrm>
          </p:grpSpPr>
          <p:sp>
            <p:nvSpPr>
              <p:cNvPr id="3833" name="Google Shape;3833;p5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34" name="Google Shape;3834;p5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35" name="Google Shape;3835;p5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36" name="Google Shape;3836;p5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3837" name="Google Shape;3837;p5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3838" name="Google Shape;3838;p53"/>
            <p:cNvGrpSpPr/>
            <p:nvPr/>
          </p:nvGrpSpPr>
          <p:grpSpPr>
            <a:xfrm>
              <a:off x="1455707" y="3731058"/>
              <a:ext cx="1491150" cy="417657"/>
              <a:chOff x="1455707" y="3731058"/>
              <a:chExt cx="1491150" cy="417657"/>
            </a:xfrm>
          </p:grpSpPr>
          <p:grpSp>
            <p:nvGrpSpPr>
              <p:cNvPr id="3839" name="Google Shape;3839;p53"/>
              <p:cNvGrpSpPr/>
              <p:nvPr/>
            </p:nvGrpSpPr>
            <p:grpSpPr>
              <a:xfrm>
                <a:off x="1472938" y="3745828"/>
                <a:ext cx="72126" cy="53788"/>
                <a:chOff x="1472938" y="3745828"/>
                <a:chExt cx="72126" cy="53788"/>
              </a:xfrm>
            </p:grpSpPr>
            <p:sp>
              <p:nvSpPr>
                <p:cNvPr id="3840" name="Google Shape;3840;p5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53"/>
              <p:cNvGrpSpPr/>
              <p:nvPr/>
            </p:nvGrpSpPr>
            <p:grpSpPr>
              <a:xfrm>
                <a:off x="1819181" y="4089633"/>
                <a:ext cx="72126" cy="53788"/>
                <a:chOff x="1819181" y="4089633"/>
                <a:chExt cx="72126" cy="53788"/>
              </a:xfrm>
            </p:grpSpPr>
            <p:sp>
              <p:nvSpPr>
                <p:cNvPr id="3843" name="Google Shape;3843;p5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53"/>
              <p:cNvGrpSpPr/>
              <p:nvPr/>
            </p:nvGrpSpPr>
            <p:grpSpPr>
              <a:xfrm>
                <a:off x="1455707" y="4084171"/>
                <a:ext cx="64321" cy="64544"/>
                <a:chOff x="1455707" y="4084171"/>
                <a:chExt cx="64321" cy="64544"/>
              </a:xfrm>
            </p:grpSpPr>
            <p:sp>
              <p:nvSpPr>
                <p:cNvPr id="3846" name="Google Shape;3846;p5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53"/>
              <p:cNvGrpSpPr/>
              <p:nvPr/>
            </p:nvGrpSpPr>
            <p:grpSpPr>
              <a:xfrm>
                <a:off x="1818610" y="3731058"/>
                <a:ext cx="64321" cy="64544"/>
                <a:chOff x="1818610" y="3731058"/>
                <a:chExt cx="64321" cy="64544"/>
              </a:xfrm>
            </p:grpSpPr>
            <p:sp>
              <p:nvSpPr>
                <p:cNvPr id="3849" name="Google Shape;3849;p5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53"/>
              <p:cNvGrpSpPr/>
              <p:nvPr/>
            </p:nvGrpSpPr>
            <p:grpSpPr>
              <a:xfrm>
                <a:off x="2172491" y="4089633"/>
                <a:ext cx="72126" cy="53788"/>
                <a:chOff x="2172491" y="4089633"/>
                <a:chExt cx="72126" cy="53788"/>
              </a:xfrm>
            </p:grpSpPr>
            <p:sp>
              <p:nvSpPr>
                <p:cNvPr id="3852" name="Google Shape;3852;p5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53"/>
              <p:cNvGrpSpPr/>
              <p:nvPr/>
            </p:nvGrpSpPr>
            <p:grpSpPr>
              <a:xfrm>
                <a:off x="2171920" y="3731058"/>
                <a:ext cx="64321" cy="64544"/>
                <a:chOff x="2171920" y="3731058"/>
                <a:chExt cx="64321" cy="64544"/>
              </a:xfrm>
            </p:grpSpPr>
            <p:sp>
              <p:nvSpPr>
                <p:cNvPr id="3855" name="Google Shape;3855;p5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53"/>
              <p:cNvGrpSpPr/>
              <p:nvPr/>
            </p:nvGrpSpPr>
            <p:grpSpPr>
              <a:xfrm>
                <a:off x="2874730" y="3745828"/>
                <a:ext cx="72126" cy="53788"/>
                <a:chOff x="2874730" y="3745828"/>
                <a:chExt cx="72126" cy="53788"/>
              </a:xfrm>
            </p:grpSpPr>
            <p:sp>
              <p:nvSpPr>
                <p:cNvPr id="3858" name="Google Shape;3858;p5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0" name="Google Shape;3860;p53"/>
              <p:cNvGrpSpPr/>
              <p:nvPr/>
            </p:nvGrpSpPr>
            <p:grpSpPr>
              <a:xfrm>
                <a:off x="2878589" y="4081481"/>
                <a:ext cx="64321" cy="64544"/>
                <a:chOff x="2878589" y="4081481"/>
                <a:chExt cx="64321" cy="64544"/>
              </a:xfrm>
            </p:grpSpPr>
            <p:sp>
              <p:nvSpPr>
                <p:cNvPr id="3861" name="Google Shape;3861;p5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53"/>
              <p:cNvGrpSpPr/>
              <p:nvPr/>
            </p:nvGrpSpPr>
            <p:grpSpPr>
              <a:xfrm>
                <a:off x="2525796" y="4089633"/>
                <a:ext cx="72126" cy="53788"/>
                <a:chOff x="2525796" y="4089633"/>
                <a:chExt cx="72126" cy="53788"/>
              </a:xfrm>
            </p:grpSpPr>
            <p:sp>
              <p:nvSpPr>
                <p:cNvPr id="3864" name="Google Shape;3864;p5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6" name="Google Shape;3866;p53"/>
              <p:cNvGrpSpPr/>
              <p:nvPr/>
            </p:nvGrpSpPr>
            <p:grpSpPr>
              <a:xfrm>
                <a:off x="2525225" y="3731058"/>
                <a:ext cx="64321" cy="64544"/>
                <a:chOff x="2525225" y="3731058"/>
                <a:chExt cx="64321" cy="64544"/>
              </a:xfrm>
            </p:grpSpPr>
            <p:sp>
              <p:nvSpPr>
                <p:cNvPr id="3867" name="Google Shape;3867;p5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72"/>
        <p:cNvGrpSpPr/>
        <p:nvPr/>
      </p:nvGrpSpPr>
      <p:grpSpPr>
        <a:xfrm>
          <a:off x="0" y="0"/>
          <a:ext cx="0" cy="0"/>
          <a:chOff x="0" y="0"/>
          <a:chExt cx="0" cy="0"/>
        </a:xfrm>
      </p:grpSpPr>
      <p:grpSp>
        <p:nvGrpSpPr>
          <p:cNvPr id="3873" name="Google Shape;3873;p54"/>
          <p:cNvGrpSpPr/>
          <p:nvPr/>
        </p:nvGrpSpPr>
        <p:grpSpPr>
          <a:xfrm>
            <a:off x="716996" y="971307"/>
            <a:ext cx="845921" cy="690752"/>
            <a:chOff x="732428" y="1198513"/>
            <a:chExt cx="845921" cy="690752"/>
          </a:xfrm>
        </p:grpSpPr>
        <p:grpSp>
          <p:nvGrpSpPr>
            <p:cNvPr id="3874" name="Google Shape;3874;p54"/>
            <p:cNvGrpSpPr/>
            <p:nvPr/>
          </p:nvGrpSpPr>
          <p:grpSpPr>
            <a:xfrm>
              <a:off x="823030" y="1198513"/>
              <a:ext cx="755319" cy="690752"/>
              <a:chOff x="823030" y="1198513"/>
              <a:chExt cx="755319" cy="690752"/>
            </a:xfrm>
          </p:grpSpPr>
          <p:sp>
            <p:nvSpPr>
              <p:cNvPr id="3875" name="Google Shape;3875;p5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54"/>
            <p:cNvGrpSpPr/>
            <p:nvPr/>
          </p:nvGrpSpPr>
          <p:grpSpPr>
            <a:xfrm>
              <a:off x="732428" y="1239937"/>
              <a:ext cx="739912" cy="607886"/>
              <a:chOff x="732428" y="1239937"/>
              <a:chExt cx="739912" cy="607886"/>
            </a:xfrm>
          </p:grpSpPr>
          <p:sp>
            <p:nvSpPr>
              <p:cNvPr id="3878" name="Google Shape;3878;p5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54"/>
            <p:cNvGrpSpPr/>
            <p:nvPr/>
          </p:nvGrpSpPr>
          <p:grpSpPr>
            <a:xfrm>
              <a:off x="732428" y="1277018"/>
              <a:ext cx="702832" cy="533758"/>
              <a:chOff x="732428" y="1277018"/>
              <a:chExt cx="702832" cy="533758"/>
            </a:xfrm>
          </p:grpSpPr>
          <p:sp>
            <p:nvSpPr>
              <p:cNvPr id="3881" name="Google Shape;3881;p5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3" name="Google Shape;3883;p54"/>
            <p:cNvGrpSpPr/>
            <p:nvPr/>
          </p:nvGrpSpPr>
          <p:grpSpPr>
            <a:xfrm>
              <a:off x="931170" y="1306653"/>
              <a:ext cx="647179" cy="474455"/>
              <a:chOff x="931170" y="1306653"/>
              <a:chExt cx="647179" cy="474455"/>
            </a:xfrm>
          </p:grpSpPr>
          <p:sp>
            <p:nvSpPr>
              <p:cNvPr id="3884" name="Google Shape;3884;p5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6" name="Google Shape;3886;p5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7" name="Google Shape;3887;p54"/>
          <p:cNvGrpSpPr/>
          <p:nvPr/>
        </p:nvGrpSpPr>
        <p:grpSpPr>
          <a:xfrm>
            <a:off x="3948605" y="971313"/>
            <a:ext cx="634656" cy="699982"/>
            <a:chOff x="5985650" y="2860025"/>
            <a:chExt cx="1396075" cy="1539775"/>
          </a:xfrm>
        </p:grpSpPr>
        <p:sp>
          <p:nvSpPr>
            <p:cNvPr id="3888" name="Google Shape;3888;p5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54"/>
          <p:cNvGrpSpPr/>
          <p:nvPr/>
        </p:nvGrpSpPr>
        <p:grpSpPr>
          <a:xfrm>
            <a:off x="4704254" y="971307"/>
            <a:ext cx="725845" cy="699975"/>
            <a:chOff x="4249973" y="1201875"/>
            <a:chExt cx="1958568" cy="1888762"/>
          </a:xfrm>
        </p:grpSpPr>
        <p:sp>
          <p:nvSpPr>
            <p:cNvPr id="3921" name="Google Shape;3921;p5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2" name="Google Shape;3922;p54"/>
            <p:cNvGrpSpPr/>
            <p:nvPr/>
          </p:nvGrpSpPr>
          <p:grpSpPr>
            <a:xfrm>
              <a:off x="5853086" y="1789142"/>
              <a:ext cx="355454" cy="1048099"/>
              <a:chOff x="5576108" y="2016725"/>
              <a:chExt cx="565200" cy="1666560"/>
            </a:xfrm>
          </p:grpSpPr>
          <p:sp>
            <p:nvSpPr>
              <p:cNvPr id="3923" name="Google Shape;3923;p5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4" name="Google Shape;3924;p5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5" name="Google Shape;3925;p54"/>
            <p:cNvGrpSpPr/>
            <p:nvPr/>
          </p:nvGrpSpPr>
          <p:grpSpPr>
            <a:xfrm>
              <a:off x="4869455" y="2691676"/>
              <a:ext cx="1013897" cy="398961"/>
              <a:chOff x="4012057" y="3451825"/>
              <a:chExt cx="1612175" cy="634379"/>
            </a:xfrm>
          </p:grpSpPr>
          <p:sp>
            <p:nvSpPr>
              <p:cNvPr id="3926" name="Google Shape;3926;p5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27" name="Google Shape;3927;p5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54"/>
            <p:cNvGrpSpPr/>
            <p:nvPr/>
          </p:nvGrpSpPr>
          <p:grpSpPr>
            <a:xfrm>
              <a:off x="4276937" y="2155961"/>
              <a:ext cx="651965" cy="891358"/>
              <a:chOff x="3069908" y="2599997"/>
              <a:chExt cx="1036675" cy="1417328"/>
            </a:xfrm>
          </p:grpSpPr>
          <p:sp>
            <p:nvSpPr>
              <p:cNvPr id="3929" name="Google Shape;3929;p5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30" name="Google Shape;3930;p5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1" name="Google Shape;3931;p54"/>
            <p:cNvGrpSpPr/>
            <p:nvPr/>
          </p:nvGrpSpPr>
          <p:grpSpPr>
            <a:xfrm>
              <a:off x="5054918" y="1201875"/>
              <a:ext cx="999548" cy="602711"/>
              <a:chOff x="4306958" y="1082925"/>
              <a:chExt cx="1589359" cy="958358"/>
            </a:xfrm>
          </p:grpSpPr>
          <p:sp>
            <p:nvSpPr>
              <p:cNvPr id="3932" name="Google Shape;3932;p5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33" name="Google Shape;3933;p5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4" name="Google Shape;3934;p54"/>
            <p:cNvGrpSpPr/>
            <p:nvPr/>
          </p:nvGrpSpPr>
          <p:grpSpPr>
            <a:xfrm>
              <a:off x="4249973" y="1303451"/>
              <a:ext cx="799317" cy="841334"/>
              <a:chOff x="3027033" y="1244439"/>
              <a:chExt cx="1270977" cy="1337786"/>
            </a:xfrm>
          </p:grpSpPr>
          <p:sp>
            <p:nvSpPr>
              <p:cNvPr id="3935" name="Google Shape;3935;p5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3936" name="Google Shape;3936;p5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7" name="Google Shape;3937;p54"/>
          <p:cNvGrpSpPr/>
          <p:nvPr/>
        </p:nvGrpSpPr>
        <p:grpSpPr>
          <a:xfrm>
            <a:off x="4057119" y="1858087"/>
            <a:ext cx="750769" cy="683784"/>
            <a:chOff x="4204684" y="2104422"/>
            <a:chExt cx="699822" cy="637382"/>
          </a:xfrm>
        </p:grpSpPr>
        <p:grpSp>
          <p:nvGrpSpPr>
            <p:cNvPr id="3938" name="Google Shape;3938;p54"/>
            <p:cNvGrpSpPr/>
            <p:nvPr/>
          </p:nvGrpSpPr>
          <p:grpSpPr>
            <a:xfrm>
              <a:off x="4204684" y="2430067"/>
              <a:ext cx="342957" cy="311738"/>
              <a:chOff x="4204684" y="2430067"/>
              <a:chExt cx="342957" cy="311738"/>
            </a:xfrm>
          </p:grpSpPr>
          <p:sp>
            <p:nvSpPr>
              <p:cNvPr id="3939" name="Google Shape;3939;p5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1" name="Google Shape;3941;p54"/>
            <p:cNvGrpSpPr/>
            <p:nvPr/>
          </p:nvGrpSpPr>
          <p:grpSpPr>
            <a:xfrm>
              <a:off x="4561586" y="2430067"/>
              <a:ext cx="342920" cy="311738"/>
              <a:chOff x="4561586" y="2430067"/>
              <a:chExt cx="342920" cy="311738"/>
            </a:xfrm>
          </p:grpSpPr>
          <p:sp>
            <p:nvSpPr>
              <p:cNvPr id="3942" name="Google Shape;3942;p5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4"/>
            <p:cNvGrpSpPr/>
            <p:nvPr/>
          </p:nvGrpSpPr>
          <p:grpSpPr>
            <a:xfrm>
              <a:off x="4561586" y="2104422"/>
              <a:ext cx="342920" cy="311738"/>
              <a:chOff x="4561586" y="2104422"/>
              <a:chExt cx="342920" cy="311738"/>
            </a:xfrm>
          </p:grpSpPr>
          <p:sp>
            <p:nvSpPr>
              <p:cNvPr id="3945" name="Google Shape;3945;p5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54"/>
            <p:cNvGrpSpPr/>
            <p:nvPr/>
          </p:nvGrpSpPr>
          <p:grpSpPr>
            <a:xfrm>
              <a:off x="4204684" y="2104422"/>
              <a:ext cx="342957" cy="311664"/>
              <a:chOff x="4204684" y="2104422"/>
              <a:chExt cx="342957" cy="311664"/>
            </a:xfrm>
          </p:grpSpPr>
          <p:sp>
            <p:nvSpPr>
              <p:cNvPr id="3948" name="Google Shape;3948;p5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0" name="Google Shape;3950;p54"/>
          <p:cNvGrpSpPr/>
          <p:nvPr/>
        </p:nvGrpSpPr>
        <p:grpSpPr>
          <a:xfrm>
            <a:off x="5521552" y="971301"/>
            <a:ext cx="660591" cy="688867"/>
            <a:chOff x="5830645" y="1267368"/>
            <a:chExt cx="530340" cy="553040"/>
          </a:xfrm>
        </p:grpSpPr>
        <p:sp>
          <p:nvSpPr>
            <p:cNvPr id="3951" name="Google Shape;3951;p5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2" name="Google Shape;3952;p54"/>
            <p:cNvGrpSpPr/>
            <p:nvPr/>
          </p:nvGrpSpPr>
          <p:grpSpPr>
            <a:xfrm>
              <a:off x="5830645" y="1267368"/>
              <a:ext cx="259743" cy="269909"/>
              <a:chOff x="5830645" y="1267368"/>
              <a:chExt cx="259743" cy="269909"/>
            </a:xfrm>
          </p:grpSpPr>
          <p:sp>
            <p:nvSpPr>
              <p:cNvPr id="3953" name="Google Shape;3953;p5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54"/>
            <p:cNvGrpSpPr/>
            <p:nvPr/>
          </p:nvGrpSpPr>
          <p:grpSpPr>
            <a:xfrm>
              <a:off x="6101293" y="1267368"/>
              <a:ext cx="259692" cy="269909"/>
              <a:chOff x="6101293" y="1267368"/>
              <a:chExt cx="259692" cy="269909"/>
            </a:xfrm>
          </p:grpSpPr>
          <p:sp>
            <p:nvSpPr>
              <p:cNvPr id="3956" name="Google Shape;3956;p5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54"/>
            <p:cNvGrpSpPr/>
            <p:nvPr/>
          </p:nvGrpSpPr>
          <p:grpSpPr>
            <a:xfrm>
              <a:off x="5830645" y="1550500"/>
              <a:ext cx="259692" cy="269909"/>
              <a:chOff x="5830645" y="1550500"/>
              <a:chExt cx="259692" cy="269909"/>
            </a:xfrm>
          </p:grpSpPr>
          <p:sp>
            <p:nvSpPr>
              <p:cNvPr id="3959" name="Google Shape;3959;p5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1" name="Google Shape;3961;p54"/>
            <p:cNvGrpSpPr/>
            <p:nvPr/>
          </p:nvGrpSpPr>
          <p:grpSpPr>
            <a:xfrm>
              <a:off x="6101293" y="1550500"/>
              <a:ext cx="259692" cy="269909"/>
              <a:chOff x="6101293" y="1550500"/>
              <a:chExt cx="259692" cy="269909"/>
            </a:xfrm>
          </p:grpSpPr>
          <p:sp>
            <p:nvSpPr>
              <p:cNvPr id="3962" name="Google Shape;3962;p5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64" name="Google Shape;3964;p54"/>
          <p:cNvGrpSpPr/>
          <p:nvPr/>
        </p:nvGrpSpPr>
        <p:grpSpPr>
          <a:xfrm>
            <a:off x="723705" y="1861761"/>
            <a:ext cx="697154" cy="679574"/>
            <a:chOff x="2679875" y="2361475"/>
            <a:chExt cx="780425" cy="760575"/>
          </a:xfrm>
        </p:grpSpPr>
        <p:sp>
          <p:nvSpPr>
            <p:cNvPr id="3965" name="Google Shape;3965;p5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54"/>
          <p:cNvGrpSpPr/>
          <p:nvPr/>
        </p:nvGrpSpPr>
        <p:grpSpPr>
          <a:xfrm>
            <a:off x="3122864" y="971353"/>
            <a:ext cx="735829" cy="684547"/>
            <a:chOff x="3351965" y="1148808"/>
            <a:chExt cx="750770" cy="698375"/>
          </a:xfrm>
        </p:grpSpPr>
        <p:grpSp>
          <p:nvGrpSpPr>
            <p:cNvPr id="3972" name="Google Shape;3972;p54"/>
            <p:cNvGrpSpPr/>
            <p:nvPr/>
          </p:nvGrpSpPr>
          <p:grpSpPr>
            <a:xfrm>
              <a:off x="3586796" y="1148808"/>
              <a:ext cx="294857" cy="286830"/>
              <a:chOff x="3750225" y="1774000"/>
              <a:chExt cx="149575" cy="145525"/>
            </a:xfrm>
          </p:grpSpPr>
          <p:sp>
            <p:nvSpPr>
              <p:cNvPr id="3973" name="Google Shape;3973;p5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54"/>
            <p:cNvGrpSpPr/>
            <p:nvPr/>
          </p:nvGrpSpPr>
          <p:grpSpPr>
            <a:xfrm>
              <a:off x="3779245" y="1375768"/>
              <a:ext cx="323490" cy="286978"/>
              <a:chOff x="3847850" y="1889150"/>
              <a:chExt cx="164100" cy="145600"/>
            </a:xfrm>
          </p:grpSpPr>
          <p:sp>
            <p:nvSpPr>
              <p:cNvPr id="3976" name="Google Shape;3976;p5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54"/>
            <p:cNvGrpSpPr/>
            <p:nvPr/>
          </p:nvGrpSpPr>
          <p:grpSpPr>
            <a:xfrm>
              <a:off x="3351965" y="1330435"/>
              <a:ext cx="295449" cy="285401"/>
              <a:chOff x="3631100" y="1866150"/>
              <a:chExt cx="149875" cy="144800"/>
            </a:xfrm>
          </p:grpSpPr>
          <p:sp>
            <p:nvSpPr>
              <p:cNvPr id="3979" name="Google Shape;3979;p5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54"/>
            <p:cNvGrpSpPr/>
            <p:nvPr/>
          </p:nvGrpSpPr>
          <p:grpSpPr>
            <a:xfrm>
              <a:off x="3548208" y="1560352"/>
              <a:ext cx="294808" cy="286830"/>
              <a:chOff x="3730650" y="1982800"/>
              <a:chExt cx="149550" cy="145525"/>
            </a:xfrm>
          </p:grpSpPr>
          <p:sp>
            <p:nvSpPr>
              <p:cNvPr id="3982" name="Google Shape;3982;p5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84" name="Google Shape;3984;p54"/>
          <p:cNvGrpSpPr/>
          <p:nvPr/>
        </p:nvGrpSpPr>
        <p:grpSpPr>
          <a:xfrm>
            <a:off x="7624517" y="971307"/>
            <a:ext cx="804565" cy="677795"/>
            <a:chOff x="7636443" y="1204988"/>
            <a:chExt cx="804565" cy="677795"/>
          </a:xfrm>
        </p:grpSpPr>
        <p:grpSp>
          <p:nvGrpSpPr>
            <p:cNvPr id="3985" name="Google Shape;3985;p54"/>
            <p:cNvGrpSpPr/>
            <p:nvPr/>
          </p:nvGrpSpPr>
          <p:grpSpPr>
            <a:xfrm>
              <a:off x="7636443" y="1509705"/>
              <a:ext cx="804565" cy="373078"/>
              <a:chOff x="7636443" y="1509705"/>
              <a:chExt cx="804565" cy="373078"/>
            </a:xfrm>
          </p:grpSpPr>
          <p:sp>
            <p:nvSpPr>
              <p:cNvPr id="3986" name="Google Shape;3986;p5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54"/>
            <p:cNvGrpSpPr/>
            <p:nvPr/>
          </p:nvGrpSpPr>
          <p:grpSpPr>
            <a:xfrm>
              <a:off x="7636443" y="1408133"/>
              <a:ext cx="804565" cy="373078"/>
              <a:chOff x="7636443" y="1408133"/>
              <a:chExt cx="804565" cy="373078"/>
            </a:xfrm>
          </p:grpSpPr>
          <p:sp>
            <p:nvSpPr>
              <p:cNvPr id="3989" name="Google Shape;3989;p5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1" name="Google Shape;3991;p54"/>
            <p:cNvGrpSpPr/>
            <p:nvPr/>
          </p:nvGrpSpPr>
          <p:grpSpPr>
            <a:xfrm>
              <a:off x="7636443" y="1306560"/>
              <a:ext cx="804565" cy="373078"/>
              <a:chOff x="7636443" y="1306560"/>
              <a:chExt cx="804565" cy="373078"/>
            </a:xfrm>
          </p:grpSpPr>
          <p:sp>
            <p:nvSpPr>
              <p:cNvPr id="3992" name="Google Shape;3992;p5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54"/>
            <p:cNvGrpSpPr/>
            <p:nvPr/>
          </p:nvGrpSpPr>
          <p:grpSpPr>
            <a:xfrm>
              <a:off x="7636443" y="1204988"/>
              <a:ext cx="804565" cy="373078"/>
              <a:chOff x="7636443" y="1204988"/>
              <a:chExt cx="804565" cy="373078"/>
            </a:xfrm>
          </p:grpSpPr>
          <p:sp>
            <p:nvSpPr>
              <p:cNvPr id="3995" name="Google Shape;3995;p5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7" name="Google Shape;3997;p54"/>
          <p:cNvGrpSpPr/>
          <p:nvPr/>
        </p:nvGrpSpPr>
        <p:grpSpPr>
          <a:xfrm>
            <a:off x="4963363" y="1878721"/>
            <a:ext cx="661339" cy="661188"/>
            <a:chOff x="3990000" y="975400"/>
            <a:chExt cx="3934200" cy="3933300"/>
          </a:xfrm>
        </p:grpSpPr>
        <p:sp>
          <p:nvSpPr>
            <p:cNvPr id="3998" name="Google Shape;3998;p5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54"/>
          <p:cNvGrpSpPr/>
          <p:nvPr/>
        </p:nvGrpSpPr>
        <p:grpSpPr>
          <a:xfrm>
            <a:off x="6607011" y="1857359"/>
            <a:ext cx="868881" cy="684241"/>
            <a:chOff x="6598259" y="2078634"/>
            <a:chExt cx="868881" cy="684241"/>
          </a:xfrm>
        </p:grpSpPr>
        <p:sp>
          <p:nvSpPr>
            <p:cNvPr id="4003" name="Google Shape;4003;p5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9" name="Google Shape;4009;p54"/>
            <p:cNvGrpSpPr/>
            <p:nvPr/>
          </p:nvGrpSpPr>
          <p:grpSpPr>
            <a:xfrm>
              <a:off x="6808175" y="2078634"/>
              <a:ext cx="452229" cy="684241"/>
              <a:chOff x="6808175" y="2078634"/>
              <a:chExt cx="452229" cy="684241"/>
            </a:xfrm>
          </p:grpSpPr>
          <p:sp>
            <p:nvSpPr>
              <p:cNvPr id="4010" name="Google Shape;4010;p5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6" name="Google Shape;4016;p54"/>
              <p:cNvGrpSpPr/>
              <p:nvPr/>
            </p:nvGrpSpPr>
            <p:grpSpPr>
              <a:xfrm>
                <a:off x="6821586" y="2078634"/>
                <a:ext cx="426871" cy="684241"/>
                <a:chOff x="6821586" y="2078634"/>
                <a:chExt cx="426871" cy="684241"/>
              </a:xfrm>
            </p:grpSpPr>
            <p:grpSp>
              <p:nvGrpSpPr>
                <p:cNvPr id="4017" name="Google Shape;4017;p54"/>
                <p:cNvGrpSpPr/>
                <p:nvPr/>
              </p:nvGrpSpPr>
              <p:grpSpPr>
                <a:xfrm>
                  <a:off x="6821586" y="2078634"/>
                  <a:ext cx="426871" cy="684241"/>
                  <a:chOff x="6821586" y="2078634"/>
                  <a:chExt cx="426871" cy="684241"/>
                </a:xfrm>
              </p:grpSpPr>
              <p:sp>
                <p:nvSpPr>
                  <p:cNvPr id="4018" name="Google Shape;4018;p5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7" name="Google Shape;4037;p5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043" name="Google Shape;4043;p54"/>
          <p:cNvGrpSpPr/>
          <p:nvPr/>
        </p:nvGrpSpPr>
        <p:grpSpPr>
          <a:xfrm>
            <a:off x="5780178" y="1862968"/>
            <a:ext cx="671358" cy="671358"/>
            <a:chOff x="6535625" y="760425"/>
            <a:chExt cx="1665900" cy="1665900"/>
          </a:xfrm>
        </p:grpSpPr>
        <p:sp>
          <p:nvSpPr>
            <p:cNvPr id="4044" name="Google Shape;4044;p54"/>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4"/>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4"/>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4"/>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8" name="Google Shape;4048;p54"/>
          <p:cNvGrpSpPr/>
          <p:nvPr/>
        </p:nvGrpSpPr>
        <p:grpSpPr>
          <a:xfrm>
            <a:off x="716994" y="3531369"/>
            <a:ext cx="1340789" cy="640830"/>
            <a:chOff x="238125" y="1151100"/>
            <a:chExt cx="7139450" cy="3412300"/>
          </a:xfrm>
        </p:grpSpPr>
        <p:sp>
          <p:nvSpPr>
            <p:cNvPr id="4049" name="Google Shape;4049;p5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54"/>
          <p:cNvGrpSpPr/>
          <p:nvPr/>
        </p:nvGrpSpPr>
        <p:grpSpPr>
          <a:xfrm>
            <a:off x="5584217" y="2734650"/>
            <a:ext cx="985357" cy="585764"/>
            <a:chOff x="5145061" y="2881789"/>
            <a:chExt cx="1107641" cy="658458"/>
          </a:xfrm>
        </p:grpSpPr>
        <p:grpSp>
          <p:nvGrpSpPr>
            <p:cNvPr id="4062" name="Google Shape;4062;p54"/>
            <p:cNvGrpSpPr/>
            <p:nvPr/>
          </p:nvGrpSpPr>
          <p:grpSpPr>
            <a:xfrm>
              <a:off x="5722989" y="3244587"/>
              <a:ext cx="529713" cy="295659"/>
              <a:chOff x="5722989" y="3244587"/>
              <a:chExt cx="529713" cy="295659"/>
            </a:xfrm>
          </p:grpSpPr>
          <p:sp>
            <p:nvSpPr>
              <p:cNvPr id="4063" name="Google Shape;4063;p5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64" name="Google Shape;4064;p5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65" name="Google Shape;4065;p54"/>
            <p:cNvGrpSpPr/>
            <p:nvPr/>
          </p:nvGrpSpPr>
          <p:grpSpPr>
            <a:xfrm>
              <a:off x="5145061" y="3244587"/>
              <a:ext cx="536807" cy="295659"/>
              <a:chOff x="5145061" y="3244587"/>
              <a:chExt cx="536807" cy="295659"/>
            </a:xfrm>
          </p:grpSpPr>
          <p:sp>
            <p:nvSpPr>
              <p:cNvPr id="4066" name="Google Shape;4066;p5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67" name="Google Shape;4067;p5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68" name="Google Shape;4068;p54"/>
            <p:cNvGrpSpPr/>
            <p:nvPr/>
          </p:nvGrpSpPr>
          <p:grpSpPr>
            <a:xfrm>
              <a:off x="5341327" y="2898245"/>
              <a:ext cx="532309" cy="614891"/>
              <a:chOff x="5341327" y="2898245"/>
              <a:chExt cx="532309" cy="614891"/>
            </a:xfrm>
          </p:grpSpPr>
          <p:sp>
            <p:nvSpPr>
              <p:cNvPr id="4069" name="Google Shape;4069;p5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70" name="Google Shape;4070;p5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071" name="Google Shape;4071;p54"/>
            <p:cNvGrpSpPr/>
            <p:nvPr/>
          </p:nvGrpSpPr>
          <p:grpSpPr>
            <a:xfrm>
              <a:off x="5532290" y="2881789"/>
              <a:ext cx="620516" cy="305456"/>
              <a:chOff x="5532290" y="2881789"/>
              <a:chExt cx="620516" cy="305456"/>
            </a:xfrm>
          </p:grpSpPr>
          <p:sp>
            <p:nvSpPr>
              <p:cNvPr id="4072" name="Google Shape;4072;p5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073" name="Google Shape;4073;p5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074" name="Google Shape;4074;p54"/>
          <p:cNvGrpSpPr/>
          <p:nvPr/>
        </p:nvGrpSpPr>
        <p:grpSpPr>
          <a:xfrm>
            <a:off x="8163140" y="3526708"/>
            <a:ext cx="269068" cy="645491"/>
            <a:chOff x="7026852" y="3311869"/>
            <a:chExt cx="434331" cy="1041954"/>
          </a:xfrm>
        </p:grpSpPr>
        <p:sp>
          <p:nvSpPr>
            <p:cNvPr id="4075" name="Google Shape;4075;p5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8" name="Google Shape;4078;p54"/>
          <p:cNvGrpSpPr/>
          <p:nvPr/>
        </p:nvGrpSpPr>
        <p:grpSpPr>
          <a:xfrm>
            <a:off x="6179721" y="3565945"/>
            <a:ext cx="293882" cy="293836"/>
            <a:chOff x="4873519" y="3311869"/>
            <a:chExt cx="499374" cy="499296"/>
          </a:xfrm>
        </p:grpSpPr>
        <p:sp>
          <p:nvSpPr>
            <p:cNvPr id="4079" name="Google Shape;4079;p5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1" name="Google Shape;4081;p54"/>
          <p:cNvGrpSpPr/>
          <p:nvPr/>
        </p:nvGrpSpPr>
        <p:grpSpPr>
          <a:xfrm>
            <a:off x="6179721" y="3878317"/>
            <a:ext cx="293882" cy="293882"/>
            <a:chOff x="4873519" y="3875839"/>
            <a:chExt cx="499374" cy="499374"/>
          </a:xfrm>
        </p:grpSpPr>
        <p:sp>
          <p:nvSpPr>
            <p:cNvPr id="4082" name="Google Shape;4082;p5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4" name="Google Shape;4084;p54"/>
          <p:cNvGrpSpPr/>
          <p:nvPr/>
        </p:nvGrpSpPr>
        <p:grpSpPr>
          <a:xfrm>
            <a:off x="2410248" y="1850269"/>
            <a:ext cx="698104" cy="698208"/>
            <a:chOff x="2565073" y="2075876"/>
            <a:chExt cx="672482" cy="672518"/>
          </a:xfrm>
        </p:grpSpPr>
        <p:sp>
          <p:nvSpPr>
            <p:cNvPr id="4085" name="Google Shape;4085;p5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1" name="Google Shape;4091;p54"/>
          <p:cNvGrpSpPr/>
          <p:nvPr/>
        </p:nvGrpSpPr>
        <p:grpSpPr>
          <a:xfrm>
            <a:off x="5633660" y="3534870"/>
            <a:ext cx="438354" cy="637329"/>
            <a:chOff x="1697726" y="3244179"/>
            <a:chExt cx="788124" cy="1146069"/>
          </a:xfrm>
        </p:grpSpPr>
        <p:sp>
          <p:nvSpPr>
            <p:cNvPr id="4092" name="Google Shape;4092;p5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4" name="Google Shape;4094;p54"/>
          <p:cNvSpPr/>
          <p:nvPr/>
        </p:nvSpPr>
        <p:spPr>
          <a:xfrm>
            <a:off x="8130919"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5" name="Google Shape;4095;p54"/>
          <p:cNvGrpSpPr/>
          <p:nvPr/>
        </p:nvGrpSpPr>
        <p:grpSpPr>
          <a:xfrm>
            <a:off x="7634874" y="1863232"/>
            <a:ext cx="799565" cy="670282"/>
            <a:chOff x="7617850" y="2063282"/>
            <a:chExt cx="799565" cy="670282"/>
          </a:xfrm>
        </p:grpSpPr>
        <p:cxnSp>
          <p:nvCxnSpPr>
            <p:cNvPr id="4096" name="Google Shape;4096;p5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97" name="Google Shape;4097;p5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98" name="Google Shape;4098;p5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099" name="Google Shape;4099;p5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100" name="Google Shape;4100;p5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101" name="Google Shape;4101;p5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102" name="Google Shape;4102;p54"/>
            <p:cNvGrpSpPr/>
            <p:nvPr/>
          </p:nvGrpSpPr>
          <p:grpSpPr>
            <a:xfrm>
              <a:off x="7734309" y="2063282"/>
              <a:ext cx="570957" cy="620095"/>
              <a:chOff x="7734309" y="2063282"/>
              <a:chExt cx="570957" cy="620095"/>
            </a:xfrm>
          </p:grpSpPr>
          <p:grpSp>
            <p:nvGrpSpPr>
              <p:cNvPr id="4103" name="Google Shape;4103;p54"/>
              <p:cNvGrpSpPr/>
              <p:nvPr/>
            </p:nvGrpSpPr>
            <p:grpSpPr>
              <a:xfrm>
                <a:off x="8031573" y="2063282"/>
                <a:ext cx="273693" cy="620095"/>
                <a:chOff x="8031573" y="2063282"/>
                <a:chExt cx="273693" cy="620095"/>
              </a:xfrm>
            </p:grpSpPr>
            <p:sp>
              <p:nvSpPr>
                <p:cNvPr id="4104" name="Google Shape;4104;p5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54"/>
              <p:cNvGrpSpPr/>
              <p:nvPr/>
            </p:nvGrpSpPr>
            <p:grpSpPr>
              <a:xfrm flipH="1">
                <a:off x="7734309" y="2063282"/>
                <a:ext cx="273693" cy="620095"/>
                <a:chOff x="8031573" y="2063282"/>
                <a:chExt cx="273693" cy="620095"/>
              </a:xfrm>
            </p:grpSpPr>
            <p:sp>
              <p:nvSpPr>
                <p:cNvPr id="4109" name="Google Shape;4109;p5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113" name="Google Shape;4113;p54"/>
          <p:cNvSpPr/>
          <p:nvPr/>
        </p:nvSpPr>
        <p:spPr>
          <a:xfrm>
            <a:off x="7095128"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4"/>
          <p:cNvSpPr/>
          <p:nvPr/>
        </p:nvSpPr>
        <p:spPr>
          <a:xfrm rot="10800000">
            <a:off x="6581310"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5" name="Google Shape;4115;p54"/>
          <p:cNvGrpSpPr/>
          <p:nvPr/>
        </p:nvGrpSpPr>
        <p:grpSpPr>
          <a:xfrm>
            <a:off x="7821480" y="2716716"/>
            <a:ext cx="602567" cy="601884"/>
            <a:chOff x="1186975" y="238125"/>
            <a:chExt cx="5244275" cy="5238325"/>
          </a:xfrm>
        </p:grpSpPr>
        <p:sp>
          <p:nvSpPr>
            <p:cNvPr id="4116" name="Google Shape;4116;p5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54"/>
          <p:cNvGrpSpPr/>
          <p:nvPr/>
        </p:nvGrpSpPr>
        <p:grpSpPr>
          <a:xfrm>
            <a:off x="3264218" y="1856199"/>
            <a:ext cx="651848" cy="687338"/>
            <a:chOff x="3400515" y="2056248"/>
            <a:chExt cx="698134" cy="735987"/>
          </a:xfrm>
        </p:grpSpPr>
        <p:grpSp>
          <p:nvGrpSpPr>
            <p:cNvPr id="4121" name="Google Shape;4121;p54"/>
            <p:cNvGrpSpPr/>
            <p:nvPr/>
          </p:nvGrpSpPr>
          <p:grpSpPr>
            <a:xfrm>
              <a:off x="3400515" y="2283913"/>
              <a:ext cx="312919" cy="219900"/>
              <a:chOff x="3400515" y="2283913"/>
              <a:chExt cx="312919" cy="219900"/>
            </a:xfrm>
          </p:grpSpPr>
          <p:sp>
            <p:nvSpPr>
              <p:cNvPr id="4122" name="Google Shape;4122;p5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23" name="Google Shape;4123;p5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124" name="Google Shape;4124;p54"/>
            <p:cNvGrpSpPr/>
            <p:nvPr/>
          </p:nvGrpSpPr>
          <p:grpSpPr>
            <a:xfrm>
              <a:off x="3547823" y="2461089"/>
              <a:ext cx="219900" cy="331146"/>
              <a:chOff x="3547823" y="2461089"/>
              <a:chExt cx="219900" cy="331146"/>
            </a:xfrm>
          </p:grpSpPr>
          <p:sp>
            <p:nvSpPr>
              <p:cNvPr id="4125" name="Google Shape;4125;p5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26" name="Google Shape;4126;p5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127" name="Google Shape;4127;p54"/>
            <p:cNvGrpSpPr/>
            <p:nvPr/>
          </p:nvGrpSpPr>
          <p:grpSpPr>
            <a:xfrm>
              <a:off x="3734138" y="2461089"/>
              <a:ext cx="219900" cy="331146"/>
              <a:chOff x="3734138" y="2461089"/>
              <a:chExt cx="219900" cy="331146"/>
            </a:xfrm>
          </p:grpSpPr>
          <p:sp>
            <p:nvSpPr>
              <p:cNvPr id="4128" name="Google Shape;4128;p5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29" name="Google Shape;4129;p5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130" name="Google Shape;4130;p54"/>
            <p:cNvGrpSpPr/>
            <p:nvPr/>
          </p:nvGrpSpPr>
          <p:grpSpPr>
            <a:xfrm>
              <a:off x="3787560" y="2281742"/>
              <a:ext cx="311089" cy="219900"/>
              <a:chOff x="3787560" y="2281742"/>
              <a:chExt cx="311089" cy="219900"/>
            </a:xfrm>
          </p:grpSpPr>
          <p:sp>
            <p:nvSpPr>
              <p:cNvPr id="4131" name="Google Shape;4131;p5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132" name="Google Shape;4132;p5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133" name="Google Shape;4133;p54"/>
            <p:cNvGrpSpPr/>
            <p:nvPr/>
          </p:nvGrpSpPr>
          <p:grpSpPr>
            <a:xfrm>
              <a:off x="3637290" y="2056248"/>
              <a:ext cx="219900" cy="330736"/>
              <a:chOff x="3637290" y="2056248"/>
              <a:chExt cx="219900" cy="330736"/>
            </a:xfrm>
          </p:grpSpPr>
          <p:sp>
            <p:nvSpPr>
              <p:cNvPr id="4134" name="Google Shape;4134;p5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135" name="Google Shape;4135;p5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136" name="Google Shape;4136;p54"/>
          <p:cNvGrpSpPr/>
          <p:nvPr/>
        </p:nvGrpSpPr>
        <p:grpSpPr>
          <a:xfrm>
            <a:off x="2555923" y="2726206"/>
            <a:ext cx="1268144" cy="592394"/>
            <a:chOff x="238125" y="1188750"/>
            <a:chExt cx="7140450" cy="3335550"/>
          </a:xfrm>
        </p:grpSpPr>
        <p:sp>
          <p:nvSpPr>
            <p:cNvPr id="4137" name="Google Shape;4137;p5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2" name="Google Shape;4142;p54"/>
          <p:cNvGrpSpPr/>
          <p:nvPr/>
        </p:nvGrpSpPr>
        <p:grpSpPr>
          <a:xfrm>
            <a:off x="6663824" y="2728360"/>
            <a:ext cx="1053944" cy="590147"/>
            <a:chOff x="238125" y="1335475"/>
            <a:chExt cx="5418735" cy="3034175"/>
          </a:xfrm>
        </p:grpSpPr>
        <p:sp>
          <p:nvSpPr>
            <p:cNvPr id="4143" name="Google Shape;4143;p5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6" name="Google Shape;4146;p54"/>
          <p:cNvGrpSpPr/>
          <p:nvPr/>
        </p:nvGrpSpPr>
        <p:grpSpPr>
          <a:xfrm>
            <a:off x="4094633" y="3533260"/>
            <a:ext cx="1268207" cy="638939"/>
            <a:chOff x="3967651" y="3645904"/>
            <a:chExt cx="1479304" cy="745292"/>
          </a:xfrm>
        </p:grpSpPr>
        <p:grpSp>
          <p:nvGrpSpPr>
            <p:cNvPr id="4147" name="Google Shape;4147;p54"/>
            <p:cNvGrpSpPr/>
            <p:nvPr/>
          </p:nvGrpSpPr>
          <p:grpSpPr>
            <a:xfrm>
              <a:off x="3967651" y="4009026"/>
              <a:ext cx="1479304" cy="382170"/>
              <a:chOff x="3967651" y="4009026"/>
              <a:chExt cx="1479304" cy="382170"/>
            </a:xfrm>
          </p:grpSpPr>
          <p:grpSp>
            <p:nvGrpSpPr>
              <p:cNvPr id="4148" name="Google Shape;4148;p54"/>
              <p:cNvGrpSpPr/>
              <p:nvPr/>
            </p:nvGrpSpPr>
            <p:grpSpPr>
              <a:xfrm>
                <a:off x="4892216" y="4195630"/>
                <a:ext cx="554739" cy="195566"/>
                <a:chOff x="3604375" y="4892160"/>
                <a:chExt cx="1651500" cy="582215"/>
              </a:xfrm>
            </p:grpSpPr>
            <p:sp>
              <p:nvSpPr>
                <p:cNvPr id="4149" name="Google Shape;4149;p5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1" name="Google Shape;4151;p54"/>
              <p:cNvGrpSpPr/>
              <p:nvPr/>
            </p:nvGrpSpPr>
            <p:grpSpPr>
              <a:xfrm>
                <a:off x="3967651" y="4146303"/>
                <a:ext cx="579402" cy="244893"/>
                <a:chOff x="851875" y="4745310"/>
                <a:chExt cx="1724925" cy="729065"/>
              </a:xfrm>
            </p:grpSpPr>
            <p:sp>
              <p:nvSpPr>
                <p:cNvPr id="4152" name="Google Shape;4152;p5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54"/>
              <p:cNvGrpSpPr/>
              <p:nvPr/>
            </p:nvGrpSpPr>
            <p:grpSpPr>
              <a:xfrm>
                <a:off x="4460753" y="4009026"/>
                <a:ext cx="493110" cy="382170"/>
                <a:chOff x="2319875" y="4336625"/>
                <a:chExt cx="1468025" cy="1137750"/>
              </a:xfrm>
            </p:grpSpPr>
            <p:sp>
              <p:nvSpPr>
                <p:cNvPr id="4155" name="Google Shape;4155;p5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7" name="Google Shape;4157;p54"/>
            <p:cNvGrpSpPr/>
            <p:nvPr/>
          </p:nvGrpSpPr>
          <p:grpSpPr>
            <a:xfrm>
              <a:off x="4479443" y="3645904"/>
              <a:ext cx="455965" cy="388789"/>
              <a:chOff x="2957425" y="238100"/>
              <a:chExt cx="1910200" cy="1628775"/>
            </a:xfrm>
          </p:grpSpPr>
          <p:sp>
            <p:nvSpPr>
              <p:cNvPr id="4158" name="Google Shape;4158;p5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68" name="Google Shape;4168;p54"/>
          <p:cNvGrpSpPr/>
          <p:nvPr/>
        </p:nvGrpSpPr>
        <p:grpSpPr>
          <a:xfrm>
            <a:off x="2480746" y="3534460"/>
            <a:ext cx="1243128" cy="637739"/>
            <a:chOff x="2496310" y="3693351"/>
            <a:chExt cx="1342906" cy="688926"/>
          </a:xfrm>
        </p:grpSpPr>
        <p:grpSp>
          <p:nvGrpSpPr>
            <p:cNvPr id="4169" name="Google Shape;4169;p54"/>
            <p:cNvGrpSpPr/>
            <p:nvPr/>
          </p:nvGrpSpPr>
          <p:grpSpPr>
            <a:xfrm>
              <a:off x="2496310" y="3693351"/>
              <a:ext cx="1342906" cy="688875"/>
              <a:chOff x="2496310" y="3693351"/>
              <a:chExt cx="1342906" cy="688875"/>
            </a:xfrm>
          </p:grpSpPr>
          <p:sp>
            <p:nvSpPr>
              <p:cNvPr id="4170" name="Google Shape;4170;p5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76" name="Google Shape;4176;p54"/>
              <p:cNvCxnSpPr>
                <a:stCxn id="417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177" name="Google Shape;4177;p54"/>
              <p:cNvCxnSpPr>
                <a:stCxn id="417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178" name="Google Shape;4178;p54"/>
              <p:cNvCxnSpPr>
                <a:stCxn id="417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79" name="Google Shape;4179;p54"/>
              <p:cNvCxnSpPr>
                <a:stCxn id="417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180" name="Google Shape;4180;p54"/>
              <p:cNvCxnSpPr>
                <a:stCxn id="417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181" name="Google Shape;4181;p54"/>
            <p:cNvGrpSpPr/>
            <p:nvPr/>
          </p:nvGrpSpPr>
          <p:grpSpPr>
            <a:xfrm>
              <a:off x="2675275" y="3930557"/>
              <a:ext cx="1003306" cy="451719"/>
              <a:chOff x="2675275" y="4174282"/>
              <a:chExt cx="1003306" cy="451719"/>
            </a:xfrm>
          </p:grpSpPr>
          <p:sp>
            <p:nvSpPr>
              <p:cNvPr id="4182" name="Google Shape;4182;p5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5" name="Google Shape;4185;p54"/>
          <p:cNvGrpSpPr/>
          <p:nvPr/>
        </p:nvGrpSpPr>
        <p:grpSpPr>
          <a:xfrm>
            <a:off x="1654417" y="971307"/>
            <a:ext cx="574511" cy="874709"/>
            <a:chOff x="1715404" y="1112080"/>
            <a:chExt cx="642270" cy="977984"/>
          </a:xfrm>
        </p:grpSpPr>
        <p:grpSp>
          <p:nvGrpSpPr>
            <p:cNvPr id="4186" name="Google Shape;4186;p54"/>
            <p:cNvGrpSpPr/>
            <p:nvPr/>
          </p:nvGrpSpPr>
          <p:grpSpPr>
            <a:xfrm>
              <a:off x="1715404" y="1112080"/>
              <a:ext cx="642270" cy="977984"/>
              <a:chOff x="1715404" y="1112080"/>
              <a:chExt cx="642270" cy="977984"/>
            </a:xfrm>
          </p:grpSpPr>
          <p:sp>
            <p:nvSpPr>
              <p:cNvPr id="4187" name="Google Shape;4187;p5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54"/>
            <p:cNvGrpSpPr/>
            <p:nvPr/>
          </p:nvGrpSpPr>
          <p:grpSpPr>
            <a:xfrm>
              <a:off x="1768927" y="1165603"/>
              <a:ext cx="535225" cy="851367"/>
              <a:chOff x="1768927" y="1165603"/>
              <a:chExt cx="535225" cy="851367"/>
            </a:xfrm>
          </p:grpSpPr>
          <p:sp>
            <p:nvSpPr>
              <p:cNvPr id="4190" name="Google Shape;4190;p5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4"/>
            <p:cNvGrpSpPr/>
            <p:nvPr/>
          </p:nvGrpSpPr>
          <p:grpSpPr>
            <a:xfrm>
              <a:off x="1822449" y="1219125"/>
              <a:ext cx="428180" cy="718859"/>
              <a:chOff x="1822449" y="1219125"/>
              <a:chExt cx="428180" cy="718859"/>
            </a:xfrm>
          </p:grpSpPr>
          <p:sp>
            <p:nvSpPr>
              <p:cNvPr id="4193" name="Google Shape;4193;p5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54"/>
            <p:cNvGrpSpPr/>
            <p:nvPr/>
          </p:nvGrpSpPr>
          <p:grpSpPr>
            <a:xfrm>
              <a:off x="1875972" y="1272648"/>
              <a:ext cx="321135" cy="586939"/>
              <a:chOff x="1875972" y="1272648"/>
              <a:chExt cx="321135" cy="586939"/>
            </a:xfrm>
          </p:grpSpPr>
          <p:sp>
            <p:nvSpPr>
              <p:cNvPr id="4196" name="Google Shape;4196;p5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98" name="Google Shape;4198;p54"/>
          <p:cNvGrpSpPr/>
          <p:nvPr/>
        </p:nvGrpSpPr>
        <p:grpSpPr>
          <a:xfrm>
            <a:off x="7761578" y="3528028"/>
            <a:ext cx="293855" cy="644170"/>
            <a:chOff x="241025" y="3151575"/>
            <a:chExt cx="293855" cy="644170"/>
          </a:xfrm>
        </p:grpSpPr>
        <p:sp>
          <p:nvSpPr>
            <p:cNvPr id="4199" name="Google Shape;4199;p5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54"/>
          <p:cNvGrpSpPr/>
          <p:nvPr/>
        </p:nvGrpSpPr>
        <p:grpSpPr>
          <a:xfrm>
            <a:off x="709562" y="2728028"/>
            <a:ext cx="1779649" cy="591620"/>
            <a:chOff x="246070" y="1983375"/>
            <a:chExt cx="1855347" cy="616849"/>
          </a:xfrm>
        </p:grpSpPr>
        <p:sp>
          <p:nvSpPr>
            <p:cNvPr id="4202" name="Google Shape;4202;p5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1" name="Google Shape;4211;p54"/>
          <p:cNvGrpSpPr/>
          <p:nvPr/>
        </p:nvGrpSpPr>
        <p:grpSpPr>
          <a:xfrm>
            <a:off x="2320428" y="971307"/>
            <a:ext cx="711055" cy="745993"/>
            <a:chOff x="2496269" y="1171698"/>
            <a:chExt cx="761953" cy="799392"/>
          </a:xfrm>
        </p:grpSpPr>
        <p:grpSp>
          <p:nvGrpSpPr>
            <p:cNvPr id="4212" name="Google Shape;4212;p54"/>
            <p:cNvGrpSpPr/>
            <p:nvPr/>
          </p:nvGrpSpPr>
          <p:grpSpPr>
            <a:xfrm>
              <a:off x="2496269" y="1171698"/>
              <a:ext cx="761953" cy="723022"/>
              <a:chOff x="2496269" y="1171698"/>
              <a:chExt cx="761953" cy="723022"/>
            </a:xfrm>
          </p:grpSpPr>
          <p:sp>
            <p:nvSpPr>
              <p:cNvPr id="4213" name="Google Shape;4213;p5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15" name="Google Shape;4215;p54"/>
              <p:cNvGrpSpPr/>
              <p:nvPr/>
            </p:nvGrpSpPr>
            <p:grpSpPr>
              <a:xfrm>
                <a:off x="2496269" y="1171698"/>
                <a:ext cx="761953" cy="723022"/>
                <a:chOff x="2496269" y="1120652"/>
                <a:chExt cx="761953" cy="723022"/>
              </a:xfrm>
            </p:grpSpPr>
            <p:grpSp>
              <p:nvGrpSpPr>
                <p:cNvPr id="4216" name="Google Shape;4216;p54"/>
                <p:cNvGrpSpPr/>
                <p:nvPr/>
              </p:nvGrpSpPr>
              <p:grpSpPr>
                <a:xfrm>
                  <a:off x="2496269" y="1120652"/>
                  <a:ext cx="761953" cy="723022"/>
                  <a:chOff x="2496269" y="1120652"/>
                  <a:chExt cx="761953" cy="723022"/>
                </a:xfrm>
              </p:grpSpPr>
              <p:grpSp>
                <p:nvGrpSpPr>
                  <p:cNvPr id="4217" name="Google Shape;4217;p54"/>
                  <p:cNvGrpSpPr/>
                  <p:nvPr/>
                </p:nvGrpSpPr>
                <p:grpSpPr>
                  <a:xfrm>
                    <a:off x="2496269" y="1304589"/>
                    <a:ext cx="407089" cy="305057"/>
                    <a:chOff x="2496269" y="1304589"/>
                    <a:chExt cx="407089" cy="305057"/>
                  </a:xfrm>
                </p:grpSpPr>
                <p:sp>
                  <p:nvSpPr>
                    <p:cNvPr id="4218" name="Google Shape;4218;p5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0" name="Google Shape;4220;p54"/>
                  <p:cNvGrpSpPr/>
                  <p:nvPr/>
                </p:nvGrpSpPr>
                <p:grpSpPr>
                  <a:xfrm>
                    <a:off x="2586468" y="1493376"/>
                    <a:ext cx="358850" cy="349656"/>
                    <a:chOff x="2586468" y="1493376"/>
                    <a:chExt cx="358850" cy="349656"/>
                  </a:xfrm>
                </p:grpSpPr>
                <p:sp>
                  <p:nvSpPr>
                    <p:cNvPr id="4221" name="Google Shape;4221;p5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3" name="Google Shape;4223;p54"/>
                  <p:cNvGrpSpPr/>
                  <p:nvPr/>
                </p:nvGrpSpPr>
                <p:grpSpPr>
                  <a:xfrm>
                    <a:off x="2807939" y="1494024"/>
                    <a:ext cx="358857" cy="349650"/>
                    <a:chOff x="2807939" y="1494024"/>
                    <a:chExt cx="358857" cy="349650"/>
                  </a:xfrm>
                </p:grpSpPr>
                <p:sp>
                  <p:nvSpPr>
                    <p:cNvPr id="4224" name="Google Shape;4224;p5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6" name="Google Shape;4226;p54"/>
                  <p:cNvGrpSpPr/>
                  <p:nvPr/>
                </p:nvGrpSpPr>
                <p:grpSpPr>
                  <a:xfrm>
                    <a:off x="2851133" y="1305635"/>
                    <a:ext cx="407089" cy="305057"/>
                    <a:chOff x="2851133" y="1305635"/>
                    <a:chExt cx="407089" cy="305057"/>
                  </a:xfrm>
                </p:grpSpPr>
                <p:sp>
                  <p:nvSpPr>
                    <p:cNvPr id="4227" name="Google Shape;4227;p5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9" name="Google Shape;4229;p54"/>
                  <p:cNvGrpSpPr/>
                  <p:nvPr/>
                </p:nvGrpSpPr>
                <p:grpSpPr>
                  <a:xfrm>
                    <a:off x="2727495" y="1120652"/>
                    <a:ext cx="300271" cy="396358"/>
                    <a:chOff x="2727495" y="1120652"/>
                    <a:chExt cx="300271" cy="396358"/>
                  </a:xfrm>
                </p:grpSpPr>
                <p:sp>
                  <p:nvSpPr>
                    <p:cNvPr id="4230" name="Google Shape;4230;p5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32" name="Google Shape;4232;p54"/>
                <p:cNvGrpSpPr/>
                <p:nvPr/>
              </p:nvGrpSpPr>
              <p:grpSpPr>
                <a:xfrm>
                  <a:off x="2722305" y="1350460"/>
                  <a:ext cx="308357" cy="308344"/>
                  <a:chOff x="2722305" y="1350460"/>
                  <a:chExt cx="308357" cy="308344"/>
                </a:xfrm>
              </p:grpSpPr>
              <p:sp>
                <p:nvSpPr>
                  <p:cNvPr id="4233" name="Google Shape;4233;p5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4" name="Google Shape;4234;p54"/>
                  <p:cNvGrpSpPr/>
                  <p:nvPr/>
                </p:nvGrpSpPr>
                <p:grpSpPr>
                  <a:xfrm>
                    <a:off x="2725064" y="1364529"/>
                    <a:ext cx="297954" cy="280182"/>
                    <a:chOff x="2725064" y="1364529"/>
                    <a:chExt cx="297954" cy="280182"/>
                  </a:xfrm>
                </p:grpSpPr>
                <p:sp>
                  <p:nvSpPr>
                    <p:cNvPr id="4235" name="Google Shape;4235;p5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240" name="Google Shape;4240;p5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5" name="Google Shape;4245;p54"/>
          <p:cNvGrpSpPr/>
          <p:nvPr/>
        </p:nvGrpSpPr>
        <p:grpSpPr>
          <a:xfrm>
            <a:off x="3909129" y="2727412"/>
            <a:ext cx="1569144" cy="591015"/>
            <a:chOff x="3820100" y="3023049"/>
            <a:chExt cx="1303926" cy="491162"/>
          </a:xfrm>
        </p:grpSpPr>
        <p:grpSp>
          <p:nvGrpSpPr>
            <p:cNvPr id="4246" name="Google Shape;4246;p54"/>
            <p:cNvGrpSpPr/>
            <p:nvPr/>
          </p:nvGrpSpPr>
          <p:grpSpPr>
            <a:xfrm>
              <a:off x="3820100" y="3023072"/>
              <a:ext cx="1303926" cy="491139"/>
              <a:chOff x="3820100" y="3023072"/>
              <a:chExt cx="1303926" cy="491139"/>
            </a:xfrm>
          </p:grpSpPr>
          <p:sp>
            <p:nvSpPr>
              <p:cNvPr id="4247" name="Google Shape;4247;p5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54"/>
            <p:cNvGrpSpPr/>
            <p:nvPr/>
          </p:nvGrpSpPr>
          <p:grpSpPr>
            <a:xfrm>
              <a:off x="4132439" y="3023645"/>
              <a:ext cx="393633" cy="177096"/>
              <a:chOff x="4132439" y="3023645"/>
              <a:chExt cx="393633" cy="177096"/>
            </a:xfrm>
          </p:grpSpPr>
          <p:sp>
            <p:nvSpPr>
              <p:cNvPr id="4250" name="Google Shape;4250;p5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2" name="Google Shape;4252;p54"/>
            <p:cNvGrpSpPr/>
            <p:nvPr/>
          </p:nvGrpSpPr>
          <p:grpSpPr>
            <a:xfrm>
              <a:off x="3921811" y="3023049"/>
              <a:ext cx="1002397" cy="388943"/>
              <a:chOff x="3921811" y="3023049"/>
              <a:chExt cx="1002397" cy="388943"/>
            </a:xfrm>
          </p:grpSpPr>
          <p:sp>
            <p:nvSpPr>
              <p:cNvPr id="4253" name="Google Shape;4253;p5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5" name="Google Shape;4255;p54"/>
            <p:cNvGrpSpPr/>
            <p:nvPr/>
          </p:nvGrpSpPr>
          <p:grpSpPr>
            <a:xfrm>
              <a:off x="4023645" y="3023049"/>
              <a:ext cx="683032" cy="286722"/>
              <a:chOff x="4023645" y="3023049"/>
              <a:chExt cx="683032" cy="286722"/>
            </a:xfrm>
          </p:grpSpPr>
          <p:sp>
            <p:nvSpPr>
              <p:cNvPr id="4256" name="Google Shape;4256;p5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58" name="Google Shape;4258;p54"/>
          <p:cNvGrpSpPr/>
          <p:nvPr/>
        </p:nvGrpSpPr>
        <p:grpSpPr>
          <a:xfrm>
            <a:off x="1541251" y="1854258"/>
            <a:ext cx="713522" cy="688025"/>
            <a:chOff x="1706078" y="2092648"/>
            <a:chExt cx="660913" cy="637296"/>
          </a:xfrm>
        </p:grpSpPr>
        <p:sp>
          <p:nvSpPr>
            <p:cNvPr id="4259" name="Google Shape;4259;p5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60" name="Google Shape;4260;p54"/>
            <p:cNvGrpSpPr/>
            <p:nvPr/>
          </p:nvGrpSpPr>
          <p:grpSpPr>
            <a:xfrm>
              <a:off x="1706078" y="2092648"/>
              <a:ext cx="660913" cy="575241"/>
              <a:chOff x="1706078" y="2092648"/>
              <a:chExt cx="660913" cy="575241"/>
            </a:xfrm>
          </p:grpSpPr>
          <p:sp>
            <p:nvSpPr>
              <p:cNvPr id="4261" name="Google Shape;4261;p5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64" name="Google Shape;4264;p54"/>
          <p:cNvGrpSpPr/>
          <p:nvPr/>
        </p:nvGrpSpPr>
        <p:grpSpPr>
          <a:xfrm>
            <a:off x="6303109" y="971806"/>
            <a:ext cx="1317459" cy="684168"/>
            <a:chOff x="238125" y="999450"/>
            <a:chExt cx="7140700" cy="3708225"/>
          </a:xfrm>
        </p:grpSpPr>
        <p:sp>
          <p:nvSpPr>
            <p:cNvPr id="4265" name="Google Shape;4265;p5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277"/>
        <p:cNvGrpSpPr/>
        <p:nvPr/>
      </p:nvGrpSpPr>
      <p:grpSpPr>
        <a:xfrm>
          <a:off x="0" y="0"/>
          <a:ext cx="0" cy="0"/>
          <a:chOff x="0" y="0"/>
          <a:chExt cx="0" cy="0"/>
        </a:xfrm>
      </p:grpSpPr>
      <p:grpSp>
        <p:nvGrpSpPr>
          <p:cNvPr id="4278" name="Google Shape;4278;p55"/>
          <p:cNvGrpSpPr/>
          <p:nvPr/>
        </p:nvGrpSpPr>
        <p:grpSpPr>
          <a:xfrm>
            <a:off x="717027" y="967622"/>
            <a:ext cx="1636117" cy="1526144"/>
            <a:chOff x="729238" y="1179665"/>
            <a:chExt cx="1636117" cy="1526144"/>
          </a:xfrm>
        </p:grpSpPr>
        <p:grpSp>
          <p:nvGrpSpPr>
            <p:cNvPr id="4279" name="Google Shape;4279;p55"/>
            <p:cNvGrpSpPr/>
            <p:nvPr/>
          </p:nvGrpSpPr>
          <p:grpSpPr>
            <a:xfrm>
              <a:off x="729238" y="1179665"/>
              <a:ext cx="80700" cy="1526144"/>
              <a:chOff x="729238" y="1179665"/>
              <a:chExt cx="80700" cy="1526144"/>
            </a:xfrm>
          </p:grpSpPr>
          <p:sp>
            <p:nvSpPr>
              <p:cNvPr id="4280" name="Google Shape;4280;p5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0" name="Google Shape;4290;p55"/>
            <p:cNvGrpSpPr/>
            <p:nvPr/>
          </p:nvGrpSpPr>
          <p:grpSpPr>
            <a:xfrm>
              <a:off x="903098" y="1179665"/>
              <a:ext cx="80700" cy="1526144"/>
              <a:chOff x="903098" y="1179665"/>
              <a:chExt cx="80700" cy="1526144"/>
            </a:xfrm>
          </p:grpSpPr>
          <p:sp>
            <p:nvSpPr>
              <p:cNvPr id="4291" name="Google Shape;4291;p5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1" name="Google Shape;4301;p55"/>
            <p:cNvGrpSpPr/>
            <p:nvPr/>
          </p:nvGrpSpPr>
          <p:grpSpPr>
            <a:xfrm>
              <a:off x="1076958" y="1179665"/>
              <a:ext cx="80700" cy="1526144"/>
              <a:chOff x="1076958" y="1179665"/>
              <a:chExt cx="80700" cy="1526144"/>
            </a:xfrm>
          </p:grpSpPr>
          <p:sp>
            <p:nvSpPr>
              <p:cNvPr id="4302" name="Google Shape;4302;p5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2" name="Google Shape;4312;p55"/>
            <p:cNvGrpSpPr/>
            <p:nvPr/>
          </p:nvGrpSpPr>
          <p:grpSpPr>
            <a:xfrm>
              <a:off x="1247707" y="1179665"/>
              <a:ext cx="80700" cy="1526144"/>
              <a:chOff x="1247707" y="1179665"/>
              <a:chExt cx="80700" cy="1526144"/>
            </a:xfrm>
          </p:grpSpPr>
          <p:sp>
            <p:nvSpPr>
              <p:cNvPr id="4313" name="Google Shape;4313;p5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3" name="Google Shape;4323;p55"/>
            <p:cNvGrpSpPr/>
            <p:nvPr/>
          </p:nvGrpSpPr>
          <p:grpSpPr>
            <a:xfrm>
              <a:off x="1421567" y="1179665"/>
              <a:ext cx="80700" cy="1526144"/>
              <a:chOff x="1421567" y="1179665"/>
              <a:chExt cx="80700" cy="1526144"/>
            </a:xfrm>
          </p:grpSpPr>
          <p:sp>
            <p:nvSpPr>
              <p:cNvPr id="4324" name="Google Shape;4324;p5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4" name="Google Shape;4334;p55"/>
            <p:cNvGrpSpPr/>
            <p:nvPr/>
          </p:nvGrpSpPr>
          <p:grpSpPr>
            <a:xfrm>
              <a:off x="1592327" y="1179665"/>
              <a:ext cx="80700" cy="1526144"/>
              <a:chOff x="1592327" y="1179665"/>
              <a:chExt cx="80700" cy="1526144"/>
            </a:xfrm>
          </p:grpSpPr>
          <p:sp>
            <p:nvSpPr>
              <p:cNvPr id="4335" name="Google Shape;4335;p5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55"/>
            <p:cNvGrpSpPr/>
            <p:nvPr/>
          </p:nvGrpSpPr>
          <p:grpSpPr>
            <a:xfrm>
              <a:off x="1766187" y="1179665"/>
              <a:ext cx="80700" cy="1526144"/>
              <a:chOff x="1766187" y="1179665"/>
              <a:chExt cx="80700" cy="1526144"/>
            </a:xfrm>
          </p:grpSpPr>
          <p:sp>
            <p:nvSpPr>
              <p:cNvPr id="4346" name="Google Shape;4346;p5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55"/>
            <p:cNvGrpSpPr/>
            <p:nvPr/>
          </p:nvGrpSpPr>
          <p:grpSpPr>
            <a:xfrm>
              <a:off x="1936935" y="1179665"/>
              <a:ext cx="80700" cy="1526144"/>
              <a:chOff x="1936935" y="1179665"/>
              <a:chExt cx="80700" cy="1526144"/>
            </a:xfrm>
          </p:grpSpPr>
          <p:sp>
            <p:nvSpPr>
              <p:cNvPr id="4357" name="Google Shape;4357;p5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67" name="Google Shape;4367;p55"/>
            <p:cNvGrpSpPr/>
            <p:nvPr/>
          </p:nvGrpSpPr>
          <p:grpSpPr>
            <a:xfrm>
              <a:off x="2110795" y="1179665"/>
              <a:ext cx="80700" cy="1526144"/>
              <a:chOff x="2110795" y="1179665"/>
              <a:chExt cx="80700" cy="1526144"/>
            </a:xfrm>
          </p:grpSpPr>
          <p:sp>
            <p:nvSpPr>
              <p:cNvPr id="4368" name="Google Shape;4368;p5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8" name="Google Shape;4378;p55"/>
            <p:cNvGrpSpPr/>
            <p:nvPr/>
          </p:nvGrpSpPr>
          <p:grpSpPr>
            <a:xfrm>
              <a:off x="2284655" y="1179665"/>
              <a:ext cx="80700" cy="1526144"/>
              <a:chOff x="2284655" y="1179665"/>
              <a:chExt cx="80700" cy="1526144"/>
            </a:xfrm>
          </p:grpSpPr>
          <p:sp>
            <p:nvSpPr>
              <p:cNvPr id="4379" name="Google Shape;4379;p5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89" name="Google Shape;4389;p55"/>
          <p:cNvGrpSpPr/>
          <p:nvPr/>
        </p:nvGrpSpPr>
        <p:grpSpPr>
          <a:xfrm>
            <a:off x="2611693" y="986760"/>
            <a:ext cx="1364248" cy="1102133"/>
            <a:chOff x="2623904" y="1198803"/>
            <a:chExt cx="1364248" cy="1102133"/>
          </a:xfrm>
        </p:grpSpPr>
        <p:grpSp>
          <p:nvGrpSpPr>
            <p:cNvPr id="4390" name="Google Shape;4390;p55"/>
            <p:cNvGrpSpPr/>
            <p:nvPr/>
          </p:nvGrpSpPr>
          <p:grpSpPr>
            <a:xfrm>
              <a:off x="2623907" y="1198803"/>
              <a:ext cx="1364245" cy="273000"/>
              <a:chOff x="2623907" y="1198803"/>
              <a:chExt cx="1364245" cy="273000"/>
            </a:xfrm>
          </p:grpSpPr>
          <p:sp>
            <p:nvSpPr>
              <p:cNvPr id="4391" name="Google Shape;4391;p5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96" name="Google Shape;4396;p55"/>
            <p:cNvGrpSpPr/>
            <p:nvPr/>
          </p:nvGrpSpPr>
          <p:grpSpPr>
            <a:xfrm>
              <a:off x="2623904" y="1476964"/>
              <a:ext cx="1364245" cy="273000"/>
              <a:chOff x="2623904" y="1476964"/>
              <a:chExt cx="1364245" cy="273000"/>
            </a:xfrm>
          </p:grpSpPr>
          <p:sp>
            <p:nvSpPr>
              <p:cNvPr id="4397" name="Google Shape;4397;p5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55"/>
            <p:cNvGrpSpPr/>
            <p:nvPr/>
          </p:nvGrpSpPr>
          <p:grpSpPr>
            <a:xfrm>
              <a:off x="2623907" y="1749775"/>
              <a:ext cx="1364245" cy="273000"/>
              <a:chOff x="2623907" y="1749775"/>
              <a:chExt cx="1364245" cy="273000"/>
            </a:xfrm>
          </p:grpSpPr>
          <p:sp>
            <p:nvSpPr>
              <p:cNvPr id="4403" name="Google Shape;4403;p5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8" name="Google Shape;4408;p55"/>
            <p:cNvGrpSpPr/>
            <p:nvPr/>
          </p:nvGrpSpPr>
          <p:grpSpPr>
            <a:xfrm>
              <a:off x="2623904" y="2027936"/>
              <a:ext cx="1364245" cy="273000"/>
              <a:chOff x="2623904" y="2027936"/>
              <a:chExt cx="1364245" cy="273000"/>
            </a:xfrm>
          </p:grpSpPr>
          <p:sp>
            <p:nvSpPr>
              <p:cNvPr id="4409" name="Google Shape;4409;p5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14" name="Google Shape;4414;p55"/>
          <p:cNvGrpSpPr/>
          <p:nvPr/>
        </p:nvGrpSpPr>
        <p:grpSpPr>
          <a:xfrm>
            <a:off x="2601154" y="2445833"/>
            <a:ext cx="1387541" cy="159124"/>
            <a:chOff x="3200660" y="2180272"/>
            <a:chExt cx="2563824" cy="378237"/>
          </a:xfrm>
        </p:grpSpPr>
        <p:sp>
          <p:nvSpPr>
            <p:cNvPr id="4415" name="Google Shape;4415;p5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3" name="Google Shape;4433;p55"/>
          <p:cNvGrpSpPr/>
          <p:nvPr/>
        </p:nvGrpSpPr>
        <p:grpSpPr>
          <a:xfrm>
            <a:off x="2597679" y="2723597"/>
            <a:ext cx="1390502" cy="159625"/>
            <a:chOff x="3530150" y="2790075"/>
            <a:chExt cx="1962600" cy="225300"/>
          </a:xfrm>
        </p:grpSpPr>
        <p:sp>
          <p:nvSpPr>
            <p:cNvPr id="4434" name="Google Shape;4434;p5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6" name="Google Shape;4436;p55"/>
          <p:cNvGrpSpPr/>
          <p:nvPr/>
        </p:nvGrpSpPr>
        <p:grpSpPr>
          <a:xfrm>
            <a:off x="2597736" y="3001862"/>
            <a:ext cx="1411629" cy="154175"/>
            <a:chOff x="3558802" y="4011244"/>
            <a:chExt cx="1866000" cy="111600"/>
          </a:xfrm>
        </p:grpSpPr>
        <p:sp>
          <p:nvSpPr>
            <p:cNvPr id="4437" name="Google Shape;4437;p5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55"/>
          <p:cNvGrpSpPr/>
          <p:nvPr/>
        </p:nvGrpSpPr>
        <p:grpSpPr>
          <a:xfrm>
            <a:off x="2598024" y="2207432"/>
            <a:ext cx="1383503" cy="119761"/>
            <a:chOff x="3465975" y="2270258"/>
            <a:chExt cx="1986364" cy="171947"/>
          </a:xfrm>
        </p:grpSpPr>
        <p:sp>
          <p:nvSpPr>
            <p:cNvPr id="4440" name="Google Shape;4440;p5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8" name="Google Shape;4448;p55"/>
          <p:cNvGrpSpPr/>
          <p:nvPr/>
        </p:nvGrpSpPr>
        <p:grpSpPr>
          <a:xfrm>
            <a:off x="2609031" y="3571205"/>
            <a:ext cx="1369531" cy="195460"/>
            <a:chOff x="723300" y="4253549"/>
            <a:chExt cx="2276482" cy="324900"/>
          </a:xfrm>
        </p:grpSpPr>
        <p:sp>
          <p:nvSpPr>
            <p:cNvPr id="4449" name="Google Shape;4449;p5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4" name="Google Shape;4454;p55"/>
          <p:cNvGrpSpPr/>
          <p:nvPr/>
        </p:nvGrpSpPr>
        <p:grpSpPr>
          <a:xfrm>
            <a:off x="2598592" y="3272446"/>
            <a:ext cx="1389066" cy="180119"/>
            <a:chOff x="705948" y="3788465"/>
            <a:chExt cx="2308953" cy="299400"/>
          </a:xfrm>
        </p:grpSpPr>
        <p:sp>
          <p:nvSpPr>
            <p:cNvPr id="4455" name="Google Shape;4455;p5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0" name="Google Shape;4460;p55"/>
          <p:cNvGrpSpPr/>
          <p:nvPr/>
        </p:nvGrpSpPr>
        <p:grpSpPr>
          <a:xfrm>
            <a:off x="4195583" y="1876400"/>
            <a:ext cx="1433821" cy="191501"/>
            <a:chOff x="4273350" y="2088443"/>
            <a:chExt cx="1433821" cy="191501"/>
          </a:xfrm>
        </p:grpSpPr>
        <p:grpSp>
          <p:nvGrpSpPr>
            <p:cNvPr id="4461" name="Google Shape;4461;p55"/>
            <p:cNvGrpSpPr/>
            <p:nvPr/>
          </p:nvGrpSpPr>
          <p:grpSpPr>
            <a:xfrm>
              <a:off x="4273350" y="2088443"/>
              <a:ext cx="1433821" cy="0"/>
              <a:chOff x="5224975" y="2962250"/>
              <a:chExt cx="1544400" cy="0"/>
            </a:xfrm>
          </p:grpSpPr>
          <p:cxnSp>
            <p:nvCxnSpPr>
              <p:cNvPr id="4462" name="Google Shape;4462;p5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63" name="Google Shape;4463;p5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4464" name="Google Shape;4464;p55"/>
            <p:cNvGrpSpPr/>
            <p:nvPr/>
          </p:nvGrpSpPr>
          <p:grpSpPr>
            <a:xfrm>
              <a:off x="4273350" y="2279944"/>
              <a:ext cx="1433821" cy="0"/>
              <a:chOff x="5224975" y="2962250"/>
              <a:chExt cx="1544400" cy="0"/>
            </a:xfrm>
          </p:grpSpPr>
          <p:cxnSp>
            <p:nvCxnSpPr>
              <p:cNvPr id="4465" name="Google Shape;4465;p5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4466" name="Google Shape;4466;p5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4467" name="Google Shape;4467;p55"/>
          <p:cNvGrpSpPr/>
          <p:nvPr/>
        </p:nvGrpSpPr>
        <p:grpSpPr>
          <a:xfrm>
            <a:off x="2646529" y="3885304"/>
            <a:ext cx="1304609" cy="294074"/>
            <a:chOff x="2658741" y="4097347"/>
            <a:chExt cx="1304609" cy="294074"/>
          </a:xfrm>
        </p:grpSpPr>
        <p:grpSp>
          <p:nvGrpSpPr>
            <p:cNvPr id="4468" name="Google Shape;4468;p55"/>
            <p:cNvGrpSpPr/>
            <p:nvPr/>
          </p:nvGrpSpPr>
          <p:grpSpPr>
            <a:xfrm>
              <a:off x="2658741" y="4097347"/>
              <a:ext cx="118572" cy="294074"/>
              <a:chOff x="3343310" y="4475555"/>
              <a:chExt cx="127717" cy="316753"/>
            </a:xfrm>
          </p:grpSpPr>
          <p:sp>
            <p:nvSpPr>
              <p:cNvPr id="4469" name="Google Shape;4469;p5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1" name="Google Shape;4471;p55"/>
            <p:cNvGrpSpPr/>
            <p:nvPr/>
          </p:nvGrpSpPr>
          <p:grpSpPr>
            <a:xfrm>
              <a:off x="3815519" y="4098388"/>
              <a:ext cx="147831" cy="291991"/>
              <a:chOff x="3527539" y="4476677"/>
              <a:chExt cx="159232" cy="314510"/>
            </a:xfrm>
          </p:grpSpPr>
          <p:sp>
            <p:nvSpPr>
              <p:cNvPr id="4472" name="Google Shape;4472;p5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4" name="Google Shape;4474;p55"/>
            <p:cNvGrpSpPr/>
            <p:nvPr/>
          </p:nvGrpSpPr>
          <p:grpSpPr>
            <a:xfrm>
              <a:off x="3511696" y="4098388"/>
              <a:ext cx="147831" cy="291991"/>
              <a:chOff x="3527539" y="4476677"/>
              <a:chExt cx="159232" cy="314510"/>
            </a:xfrm>
          </p:grpSpPr>
          <p:sp>
            <p:nvSpPr>
              <p:cNvPr id="4475" name="Google Shape;4475;p5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7" name="Google Shape;4477;p55"/>
            <p:cNvGrpSpPr/>
            <p:nvPr/>
          </p:nvGrpSpPr>
          <p:grpSpPr>
            <a:xfrm>
              <a:off x="3207874" y="4098388"/>
              <a:ext cx="147831" cy="291991"/>
              <a:chOff x="3527539" y="4476677"/>
              <a:chExt cx="159232" cy="314510"/>
            </a:xfrm>
          </p:grpSpPr>
          <p:sp>
            <p:nvSpPr>
              <p:cNvPr id="4478" name="Google Shape;4478;p5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0" name="Google Shape;4480;p55"/>
            <p:cNvGrpSpPr/>
            <p:nvPr/>
          </p:nvGrpSpPr>
          <p:grpSpPr>
            <a:xfrm>
              <a:off x="2933305" y="4097347"/>
              <a:ext cx="118572" cy="294074"/>
              <a:chOff x="3343310" y="4475555"/>
              <a:chExt cx="127717" cy="316753"/>
            </a:xfrm>
          </p:grpSpPr>
          <p:sp>
            <p:nvSpPr>
              <p:cNvPr id="4481" name="Google Shape;4481;p5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3" name="Google Shape;4483;p55"/>
          <p:cNvGrpSpPr/>
          <p:nvPr/>
        </p:nvGrpSpPr>
        <p:grpSpPr>
          <a:xfrm>
            <a:off x="4197138" y="963998"/>
            <a:ext cx="1430711" cy="751237"/>
            <a:chOff x="5159450" y="1919950"/>
            <a:chExt cx="1541050" cy="862500"/>
          </a:xfrm>
        </p:grpSpPr>
        <p:sp>
          <p:nvSpPr>
            <p:cNvPr id="4484" name="Google Shape;4484;p5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tr-TR"/>
            </a:p>
          </p:txBody>
        </p:sp>
        <p:grpSp>
          <p:nvGrpSpPr>
            <p:cNvPr id="4485" name="Google Shape;4485;p55"/>
            <p:cNvGrpSpPr/>
            <p:nvPr/>
          </p:nvGrpSpPr>
          <p:grpSpPr>
            <a:xfrm>
              <a:off x="5159450" y="1919950"/>
              <a:ext cx="1541050" cy="862500"/>
              <a:chOff x="5159450" y="1919950"/>
              <a:chExt cx="1541050" cy="862500"/>
            </a:xfrm>
          </p:grpSpPr>
          <p:cxnSp>
            <p:nvCxnSpPr>
              <p:cNvPr id="4486" name="Google Shape;4486;p5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4487" name="Google Shape;4487;p5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4488" name="Google Shape;4488;p55"/>
          <p:cNvGrpSpPr/>
          <p:nvPr/>
        </p:nvGrpSpPr>
        <p:grpSpPr>
          <a:xfrm>
            <a:off x="4245275" y="2227768"/>
            <a:ext cx="1334436" cy="967914"/>
            <a:chOff x="4294923" y="2439811"/>
            <a:chExt cx="1334436" cy="967914"/>
          </a:xfrm>
        </p:grpSpPr>
        <p:grpSp>
          <p:nvGrpSpPr>
            <p:cNvPr id="4489" name="Google Shape;4489;p55"/>
            <p:cNvGrpSpPr/>
            <p:nvPr/>
          </p:nvGrpSpPr>
          <p:grpSpPr>
            <a:xfrm>
              <a:off x="4960455" y="2469658"/>
              <a:ext cx="668904" cy="885524"/>
              <a:chOff x="4960455" y="2469658"/>
              <a:chExt cx="668904" cy="885524"/>
            </a:xfrm>
          </p:grpSpPr>
          <p:sp>
            <p:nvSpPr>
              <p:cNvPr id="4490" name="Google Shape;4490;p5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6" name="Google Shape;4496;p55"/>
            <p:cNvGrpSpPr/>
            <p:nvPr/>
          </p:nvGrpSpPr>
          <p:grpSpPr>
            <a:xfrm>
              <a:off x="4294923" y="2469658"/>
              <a:ext cx="668951" cy="885524"/>
              <a:chOff x="4294923" y="2469658"/>
              <a:chExt cx="668951" cy="885524"/>
            </a:xfrm>
          </p:grpSpPr>
          <p:sp>
            <p:nvSpPr>
              <p:cNvPr id="4497" name="Google Shape;4497;p5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03" name="Google Shape;4503;p5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4" name="Google Shape;4504;p55"/>
          <p:cNvGrpSpPr/>
          <p:nvPr/>
        </p:nvGrpSpPr>
        <p:grpSpPr>
          <a:xfrm>
            <a:off x="4231478" y="3282213"/>
            <a:ext cx="1430949" cy="897289"/>
            <a:chOff x="4351371" y="3547942"/>
            <a:chExt cx="1345130" cy="843475"/>
          </a:xfrm>
        </p:grpSpPr>
        <p:grpSp>
          <p:nvGrpSpPr>
            <p:cNvPr id="4505" name="Google Shape;4505;p55"/>
            <p:cNvGrpSpPr/>
            <p:nvPr/>
          </p:nvGrpSpPr>
          <p:grpSpPr>
            <a:xfrm>
              <a:off x="4351371" y="4209917"/>
              <a:ext cx="1345130" cy="181500"/>
              <a:chOff x="4351371" y="4209917"/>
              <a:chExt cx="1345130" cy="181500"/>
            </a:xfrm>
          </p:grpSpPr>
          <p:sp>
            <p:nvSpPr>
              <p:cNvPr id="4506" name="Google Shape;4506;p5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07" name="Google Shape;4507;p5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4508" name="Google Shape;4508;p55"/>
            <p:cNvGrpSpPr/>
            <p:nvPr/>
          </p:nvGrpSpPr>
          <p:grpSpPr>
            <a:xfrm>
              <a:off x="4403010" y="3985221"/>
              <a:ext cx="1109518" cy="181500"/>
              <a:chOff x="4403010" y="3985221"/>
              <a:chExt cx="1109518" cy="181500"/>
            </a:xfrm>
          </p:grpSpPr>
          <p:sp>
            <p:nvSpPr>
              <p:cNvPr id="4509" name="Google Shape;4509;p5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10" name="Google Shape;4510;p5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4511" name="Google Shape;4511;p55"/>
            <p:cNvGrpSpPr/>
            <p:nvPr/>
          </p:nvGrpSpPr>
          <p:grpSpPr>
            <a:xfrm>
              <a:off x="4618704" y="3766582"/>
              <a:ext cx="807858" cy="181500"/>
              <a:chOff x="4618704" y="3766582"/>
              <a:chExt cx="807858" cy="181500"/>
            </a:xfrm>
          </p:grpSpPr>
          <p:sp>
            <p:nvSpPr>
              <p:cNvPr id="4512" name="Google Shape;4512;p5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13" name="Google Shape;4513;p5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4514" name="Google Shape;4514;p55"/>
            <p:cNvGrpSpPr/>
            <p:nvPr/>
          </p:nvGrpSpPr>
          <p:grpSpPr>
            <a:xfrm>
              <a:off x="4735238" y="3547942"/>
              <a:ext cx="462839" cy="181500"/>
              <a:chOff x="4735238" y="3547942"/>
              <a:chExt cx="462839" cy="181500"/>
            </a:xfrm>
          </p:grpSpPr>
          <p:sp>
            <p:nvSpPr>
              <p:cNvPr id="4515" name="Google Shape;4515;p5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16" name="Google Shape;4516;p5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4517" name="Google Shape;4517;p55"/>
          <p:cNvGrpSpPr/>
          <p:nvPr/>
        </p:nvGrpSpPr>
        <p:grpSpPr>
          <a:xfrm>
            <a:off x="7407836" y="2217537"/>
            <a:ext cx="1020955" cy="928853"/>
            <a:chOff x="926675" y="238125"/>
            <a:chExt cx="5755100" cy="5232975"/>
          </a:xfrm>
        </p:grpSpPr>
        <p:sp>
          <p:nvSpPr>
            <p:cNvPr id="4518" name="Google Shape;4518;p5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2" name="Google Shape;4522;p55"/>
          <p:cNvGrpSpPr/>
          <p:nvPr/>
        </p:nvGrpSpPr>
        <p:grpSpPr>
          <a:xfrm>
            <a:off x="715210" y="2616272"/>
            <a:ext cx="1695374" cy="1560837"/>
            <a:chOff x="727421" y="2828315"/>
            <a:chExt cx="1695374" cy="1560837"/>
          </a:xfrm>
        </p:grpSpPr>
        <p:grpSp>
          <p:nvGrpSpPr>
            <p:cNvPr id="4523" name="Google Shape;4523;p55"/>
            <p:cNvGrpSpPr/>
            <p:nvPr/>
          </p:nvGrpSpPr>
          <p:grpSpPr>
            <a:xfrm>
              <a:off x="727421" y="2828315"/>
              <a:ext cx="1695374" cy="1560837"/>
              <a:chOff x="734799" y="2782450"/>
              <a:chExt cx="1571100" cy="1577400"/>
            </a:xfrm>
          </p:grpSpPr>
          <p:cxnSp>
            <p:nvCxnSpPr>
              <p:cNvPr id="4524" name="Google Shape;4524;p5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4525" name="Google Shape;4525;p5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4526" name="Google Shape;4526;p55"/>
            <p:cNvGrpSpPr/>
            <p:nvPr/>
          </p:nvGrpSpPr>
          <p:grpSpPr>
            <a:xfrm>
              <a:off x="819108" y="2882501"/>
              <a:ext cx="1556791" cy="1426186"/>
              <a:chOff x="819108" y="2882501"/>
              <a:chExt cx="1556791" cy="1426186"/>
            </a:xfrm>
          </p:grpSpPr>
          <p:grpSp>
            <p:nvGrpSpPr>
              <p:cNvPr id="4527" name="Google Shape;4527;p55"/>
              <p:cNvGrpSpPr/>
              <p:nvPr/>
            </p:nvGrpSpPr>
            <p:grpSpPr>
              <a:xfrm>
                <a:off x="819108" y="2882501"/>
                <a:ext cx="103104" cy="1426186"/>
                <a:chOff x="4674013" y="3100904"/>
                <a:chExt cx="122758" cy="1698043"/>
              </a:xfrm>
            </p:grpSpPr>
            <p:sp>
              <p:nvSpPr>
                <p:cNvPr id="4528" name="Google Shape;4528;p5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5" name="Google Shape;4535;p55"/>
              <p:cNvGrpSpPr/>
              <p:nvPr/>
            </p:nvGrpSpPr>
            <p:grpSpPr>
              <a:xfrm>
                <a:off x="1062475" y="2882501"/>
                <a:ext cx="103104" cy="1426186"/>
                <a:chOff x="4940438" y="3100904"/>
                <a:chExt cx="122758" cy="1698043"/>
              </a:xfrm>
            </p:grpSpPr>
            <p:sp>
              <p:nvSpPr>
                <p:cNvPr id="4536" name="Google Shape;4536;p5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55"/>
              <p:cNvGrpSpPr/>
              <p:nvPr/>
            </p:nvGrpSpPr>
            <p:grpSpPr>
              <a:xfrm>
                <a:off x="1299324" y="2882501"/>
                <a:ext cx="103104" cy="1426186"/>
                <a:chOff x="5206863" y="3100904"/>
                <a:chExt cx="122758" cy="1698043"/>
              </a:xfrm>
            </p:grpSpPr>
            <p:sp>
              <p:nvSpPr>
                <p:cNvPr id="4544" name="Google Shape;4544;p5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55"/>
              <p:cNvGrpSpPr/>
              <p:nvPr/>
            </p:nvGrpSpPr>
            <p:grpSpPr>
              <a:xfrm>
                <a:off x="1786057" y="2882501"/>
                <a:ext cx="103104" cy="1426186"/>
                <a:chOff x="6006138" y="3143629"/>
                <a:chExt cx="122758" cy="1698043"/>
              </a:xfrm>
            </p:grpSpPr>
            <p:sp>
              <p:nvSpPr>
                <p:cNvPr id="4552" name="Google Shape;4552;p5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9" name="Google Shape;4559;p55"/>
              <p:cNvGrpSpPr/>
              <p:nvPr/>
            </p:nvGrpSpPr>
            <p:grpSpPr>
              <a:xfrm>
                <a:off x="2029422" y="2882501"/>
                <a:ext cx="103104" cy="1426186"/>
                <a:chOff x="6805413" y="3100904"/>
                <a:chExt cx="122758" cy="1698043"/>
              </a:xfrm>
            </p:grpSpPr>
            <p:sp>
              <p:nvSpPr>
                <p:cNvPr id="4560" name="Google Shape;4560;p5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7" name="Google Shape;4567;p55"/>
              <p:cNvGrpSpPr/>
              <p:nvPr/>
            </p:nvGrpSpPr>
            <p:grpSpPr>
              <a:xfrm>
                <a:off x="2272795" y="2882501"/>
                <a:ext cx="103104" cy="1426186"/>
                <a:chOff x="5206863" y="3100904"/>
                <a:chExt cx="122758" cy="1698043"/>
              </a:xfrm>
            </p:grpSpPr>
            <p:sp>
              <p:nvSpPr>
                <p:cNvPr id="4568" name="Google Shape;4568;p5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75" name="Google Shape;4575;p55"/>
              <p:cNvGrpSpPr/>
              <p:nvPr/>
            </p:nvGrpSpPr>
            <p:grpSpPr>
              <a:xfrm>
                <a:off x="1542694" y="2882501"/>
                <a:ext cx="103104" cy="1426186"/>
                <a:chOff x="6006138" y="3143629"/>
                <a:chExt cx="122758" cy="1698043"/>
              </a:xfrm>
            </p:grpSpPr>
            <p:sp>
              <p:nvSpPr>
                <p:cNvPr id="4576" name="Google Shape;4576;p5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83" name="Google Shape;4583;p55"/>
          <p:cNvGrpSpPr/>
          <p:nvPr/>
        </p:nvGrpSpPr>
        <p:grpSpPr>
          <a:xfrm>
            <a:off x="5671260" y="3305994"/>
            <a:ext cx="2749952" cy="870677"/>
            <a:chOff x="238125" y="1725700"/>
            <a:chExt cx="7139025" cy="2260325"/>
          </a:xfrm>
        </p:grpSpPr>
        <p:sp>
          <p:nvSpPr>
            <p:cNvPr id="4584" name="Google Shape;4584;p5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4" name="Google Shape;4594;p55"/>
          <p:cNvGrpSpPr/>
          <p:nvPr/>
        </p:nvGrpSpPr>
        <p:grpSpPr>
          <a:xfrm>
            <a:off x="5941424" y="2247740"/>
            <a:ext cx="1105452" cy="916747"/>
            <a:chOff x="5249100" y="1210600"/>
            <a:chExt cx="3502700" cy="2904775"/>
          </a:xfrm>
        </p:grpSpPr>
        <p:sp>
          <p:nvSpPr>
            <p:cNvPr id="4595" name="Google Shape;4595;p5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9" name="Google Shape;4599;p5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4600" name="Google Shape;4600;p5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4601" name="Google Shape;4601;p5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4602" name="Google Shape;4602;p5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4603" name="Google Shape;4603;p5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55"/>
          <p:cNvGrpSpPr/>
          <p:nvPr/>
        </p:nvGrpSpPr>
        <p:grpSpPr>
          <a:xfrm>
            <a:off x="7123972" y="967158"/>
            <a:ext cx="1304650" cy="1124856"/>
            <a:chOff x="7287122" y="1165658"/>
            <a:chExt cx="1219413" cy="1051365"/>
          </a:xfrm>
        </p:grpSpPr>
        <p:grpSp>
          <p:nvGrpSpPr>
            <p:cNvPr id="4605" name="Google Shape;4605;p55"/>
            <p:cNvGrpSpPr/>
            <p:nvPr/>
          </p:nvGrpSpPr>
          <p:grpSpPr>
            <a:xfrm>
              <a:off x="7287122" y="1969723"/>
              <a:ext cx="1219413" cy="247300"/>
              <a:chOff x="7287122" y="1969723"/>
              <a:chExt cx="1219413" cy="247300"/>
            </a:xfrm>
          </p:grpSpPr>
          <p:sp>
            <p:nvSpPr>
              <p:cNvPr id="4606" name="Google Shape;4606;p5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7" name="Google Shape;4607;p55"/>
              <p:cNvGrpSpPr/>
              <p:nvPr/>
            </p:nvGrpSpPr>
            <p:grpSpPr>
              <a:xfrm>
                <a:off x="7287122" y="2063892"/>
                <a:ext cx="1151753" cy="73428"/>
                <a:chOff x="7287122" y="2063892"/>
                <a:chExt cx="1151753" cy="73428"/>
              </a:xfrm>
            </p:grpSpPr>
            <p:sp>
              <p:nvSpPr>
                <p:cNvPr id="4608" name="Google Shape;4608;p5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09" name="Google Shape;4609;p5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4610" name="Google Shape;4610;p55"/>
            <p:cNvGrpSpPr/>
            <p:nvPr/>
          </p:nvGrpSpPr>
          <p:grpSpPr>
            <a:xfrm>
              <a:off x="7287122" y="1712201"/>
              <a:ext cx="1219403" cy="246767"/>
              <a:chOff x="7287122" y="1712201"/>
              <a:chExt cx="1219403" cy="246767"/>
            </a:xfrm>
          </p:grpSpPr>
          <p:sp>
            <p:nvSpPr>
              <p:cNvPr id="4611" name="Google Shape;4611;p5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2" name="Google Shape;4612;p55"/>
              <p:cNvGrpSpPr/>
              <p:nvPr/>
            </p:nvGrpSpPr>
            <p:grpSpPr>
              <a:xfrm>
                <a:off x="7287122" y="1842861"/>
                <a:ext cx="1005303" cy="73419"/>
                <a:chOff x="7287122" y="1842861"/>
                <a:chExt cx="1005303" cy="73419"/>
              </a:xfrm>
            </p:grpSpPr>
            <p:sp>
              <p:nvSpPr>
                <p:cNvPr id="4613" name="Google Shape;4613;p5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4" name="Google Shape;4614;p5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4615" name="Google Shape;4615;p55"/>
            <p:cNvGrpSpPr/>
            <p:nvPr/>
          </p:nvGrpSpPr>
          <p:grpSpPr>
            <a:xfrm>
              <a:off x="7287122" y="1447520"/>
              <a:ext cx="1219403" cy="286667"/>
              <a:chOff x="7287122" y="1447520"/>
              <a:chExt cx="1219403" cy="286667"/>
            </a:xfrm>
          </p:grpSpPr>
          <p:sp>
            <p:nvSpPr>
              <p:cNvPr id="4616" name="Google Shape;4616;p5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17" name="Google Shape;4617;p55"/>
              <p:cNvGrpSpPr/>
              <p:nvPr/>
            </p:nvGrpSpPr>
            <p:grpSpPr>
              <a:xfrm>
                <a:off x="7287122" y="1581977"/>
                <a:ext cx="852803" cy="73428"/>
                <a:chOff x="7287122" y="1581977"/>
                <a:chExt cx="852803" cy="73428"/>
              </a:xfrm>
            </p:grpSpPr>
            <p:sp>
              <p:nvSpPr>
                <p:cNvPr id="4618" name="Google Shape;4618;p5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19" name="Google Shape;4619;p5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4620" name="Google Shape;4620;p55"/>
            <p:cNvGrpSpPr/>
            <p:nvPr/>
          </p:nvGrpSpPr>
          <p:grpSpPr>
            <a:xfrm>
              <a:off x="7287122" y="1165658"/>
              <a:ext cx="1219403" cy="344253"/>
              <a:chOff x="7287122" y="1165658"/>
              <a:chExt cx="1219403" cy="344253"/>
            </a:xfrm>
          </p:grpSpPr>
          <p:sp>
            <p:nvSpPr>
              <p:cNvPr id="4621" name="Google Shape;4621;p5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2" name="Google Shape;4622;p55"/>
              <p:cNvGrpSpPr/>
              <p:nvPr/>
            </p:nvGrpSpPr>
            <p:grpSpPr>
              <a:xfrm>
                <a:off x="7287122" y="1341025"/>
                <a:ext cx="695703" cy="73419"/>
                <a:chOff x="7287122" y="1341025"/>
                <a:chExt cx="695703" cy="73419"/>
              </a:xfrm>
            </p:grpSpPr>
            <p:sp>
              <p:nvSpPr>
                <p:cNvPr id="4623" name="Google Shape;4623;p5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24" name="Google Shape;4624;p5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4625" name="Google Shape;4625;p55"/>
          <p:cNvGrpSpPr/>
          <p:nvPr/>
        </p:nvGrpSpPr>
        <p:grpSpPr>
          <a:xfrm>
            <a:off x="5790464" y="973181"/>
            <a:ext cx="1397729" cy="1098540"/>
            <a:chOff x="5900602" y="1193063"/>
            <a:chExt cx="1299851" cy="1021707"/>
          </a:xfrm>
        </p:grpSpPr>
        <p:grpSp>
          <p:nvGrpSpPr>
            <p:cNvPr id="4626" name="Google Shape;4626;p55"/>
            <p:cNvGrpSpPr/>
            <p:nvPr/>
          </p:nvGrpSpPr>
          <p:grpSpPr>
            <a:xfrm>
              <a:off x="6520337" y="1193063"/>
              <a:ext cx="341815" cy="799959"/>
              <a:chOff x="6520337" y="1193063"/>
              <a:chExt cx="341815" cy="799959"/>
            </a:xfrm>
          </p:grpSpPr>
          <p:grpSp>
            <p:nvGrpSpPr>
              <p:cNvPr id="4627" name="Google Shape;4627;p55"/>
              <p:cNvGrpSpPr/>
              <p:nvPr/>
            </p:nvGrpSpPr>
            <p:grpSpPr>
              <a:xfrm>
                <a:off x="6520337" y="1589527"/>
                <a:ext cx="213950" cy="403494"/>
                <a:chOff x="6520337" y="1589527"/>
                <a:chExt cx="213950" cy="403494"/>
              </a:xfrm>
            </p:grpSpPr>
            <p:sp>
              <p:nvSpPr>
                <p:cNvPr id="4628" name="Google Shape;4628;p5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55"/>
              <p:cNvGrpSpPr/>
              <p:nvPr/>
            </p:nvGrpSpPr>
            <p:grpSpPr>
              <a:xfrm>
                <a:off x="6577204" y="1193063"/>
                <a:ext cx="284947" cy="464512"/>
                <a:chOff x="6577204" y="1193063"/>
                <a:chExt cx="284947" cy="464512"/>
              </a:xfrm>
            </p:grpSpPr>
            <p:sp>
              <p:nvSpPr>
                <p:cNvPr id="4631" name="Google Shape;4631;p5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2" name="Google Shape;4632;p5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4633" name="Google Shape;4633;p55"/>
            <p:cNvGrpSpPr/>
            <p:nvPr/>
          </p:nvGrpSpPr>
          <p:grpSpPr>
            <a:xfrm>
              <a:off x="6238903" y="1193063"/>
              <a:ext cx="300475" cy="900152"/>
              <a:chOff x="6238903" y="1193063"/>
              <a:chExt cx="300475" cy="900152"/>
            </a:xfrm>
          </p:grpSpPr>
          <p:grpSp>
            <p:nvGrpSpPr>
              <p:cNvPr id="4634" name="Google Shape;4634;p55"/>
              <p:cNvGrpSpPr/>
              <p:nvPr/>
            </p:nvGrpSpPr>
            <p:grpSpPr>
              <a:xfrm>
                <a:off x="6290865" y="1489315"/>
                <a:ext cx="248514" cy="603900"/>
                <a:chOff x="6290865" y="1489315"/>
                <a:chExt cx="248514" cy="603900"/>
              </a:xfrm>
            </p:grpSpPr>
            <p:sp>
              <p:nvSpPr>
                <p:cNvPr id="4635" name="Google Shape;4635;p5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7" name="Google Shape;4637;p55"/>
              <p:cNvGrpSpPr/>
              <p:nvPr/>
            </p:nvGrpSpPr>
            <p:grpSpPr>
              <a:xfrm>
                <a:off x="6238903" y="1193063"/>
                <a:ext cx="284947" cy="333087"/>
                <a:chOff x="6238903" y="1193063"/>
                <a:chExt cx="284947" cy="333087"/>
              </a:xfrm>
            </p:grpSpPr>
            <p:sp>
              <p:nvSpPr>
                <p:cNvPr id="4638" name="Google Shape;4638;p5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39" name="Google Shape;4639;p5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4640" name="Google Shape;4640;p55"/>
            <p:cNvGrpSpPr/>
            <p:nvPr/>
          </p:nvGrpSpPr>
          <p:grpSpPr>
            <a:xfrm>
              <a:off x="5900602" y="1193063"/>
              <a:ext cx="444345" cy="1021707"/>
              <a:chOff x="5900602" y="1193063"/>
              <a:chExt cx="444345" cy="1021707"/>
            </a:xfrm>
          </p:grpSpPr>
          <p:grpSp>
            <p:nvGrpSpPr>
              <p:cNvPr id="4641" name="Google Shape;4641;p55"/>
              <p:cNvGrpSpPr/>
              <p:nvPr/>
            </p:nvGrpSpPr>
            <p:grpSpPr>
              <a:xfrm>
                <a:off x="6046501" y="1367785"/>
                <a:ext cx="298446" cy="846986"/>
                <a:chOff x="6046501" y="1367785"/>
                <a:chExt cx="298446" cy="846986"/>
              </a:xfrm>
            </p:grpSpPr>
            <p:sp>
              <p:nvSpPr>
                <p:cNvPr id="4642" name="Google Shape;4642;p5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4" name="Google Shape;4644;p55"/>
              <p:cNvGrpSpPr/>
              <p:nvPr/>
            </p:nvGrpSpPr>
            <p:grpSpPr>
              <a:xfrm>
                <a:off x="5900602" y="1193063"/>
                <a:ext cx="284947" cy="182312"/>
                <a:chOff x="5900602" y="1193063"/>
                <a:chExt cx="284947" cy="182312"/>
              </a:xfrm>
            </p:grpSpPr>
            <p:sp>
              <p:nvSpPr>
                <p:cNvPr id="4645" name="Google Shape;4645;p5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46" name="Google Shape;4646;p5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4647" name="Google Shape;4647;p55"/>
            <p:cNvGrpSpPr/>
            <p:nvPr/>
          </p:nvGrpSpPr>
          <p:grpSpPr>
            <a:xfrm>
              <a:off x="6738300" y="1193063"/>
              <a:ext cx="462153" cy="707634"/>
              <a:chOff x="6738300" y="1193063"/>
              <a:chExt cx="462153" cy="707634"/>
            </a:xfrm>
          </p:grpSpPr>
          <p:grpSp>
            <p:nvGrpSpPr>
              <p:cNvPr id="4648" name="Google Shape;4648;p55"/>
              <p:cNvGrpSpPr/>
              <p:nvPr/>
            </p:nvGrpSpPr>
            <p:grpSpPr>
              <a:xfrm>
                <a:off x="6915505" y="1193063"/>
                <a:ext cx="284947" cy="597387"/>
                <a:chOff x="6915505" y="1193063"/>
                <a:chExt cx="284947" cy="597387"/>
              </a:xfrm>
            </p:grpSpPr>
            <p:sp>
              <p:nvSpPr>
                <p:cNvPr id="4649" name="Google Shape;4649;p5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50" name="Google Shape;4650;p5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4651" name="Google Shape;4651;p55"/>
              <p:cNvGrpSpPr/>
              <p:nvPr/>
            </p:nvGrpSpPr>
            <p:grpSpPr>
              <a:xfrm>
                <a:off x="6738300" y="1684725"/>
                <a:ext cx="230066" cy="215971"/>
                <a:chOff x="6738300" y="1684725"/>
                <a:chExt cx="230066" cy="215971"/>
              </a:xfrm>
            </p:grpSpPr>
            <p:sp>
              <p:nvSpPr>
                <p:cNvPr id="4652" name="Google Shape;4652;p5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57"/>
        <p:cNvGrpSpPr/>
        <p:nvPr/>
      </p:nvGrpSpPr>
      <p:grpSpPr>
        <a:xfrm>
          <a:off x="0" y="0"/>
          <a:ext cx="0" cy="0"/>
          <a:chOff x="0" y="0"/>
          <a:chExt cx="0" cy="0"/>
        </a:xfrm>
      </p:grpSpPr>
      <p:grpSp>
        <p:nvGrpSpPr>
          <p:cNvPr id="4658" name="Google Shape;4658;p56"/>
          <p:cNvGrpSpPr/>
          <p:nvPr/>
        </p:nvGrpSpPr>
        <p:grpSpPr>
          <a:xfrm>
            <a:off x="826133" y="2318098"/>
            <a:ext cx="387992" cy="329326"/>
            <a:chOff x="839307" y="2318098"/>
            <a:chExt cx="387992" cy="329326"/>
          </a:xfrm>
        </p:grpSpPr>
        <p:sp>
          <p:nvSpPr>
            <p:cNvPr id="4659" name="Google Shape;4659;p56"/>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56"/>
          <p:cNvGrpSpPr/>
          <p:nvPr/>
        </p:nvGrpSpPr>
        <p:grpSpPr>
          <a:xfrm>
            <a:off x="1401816" y="2289671"/>
            <a:ext cx="387073" cy="385996"/>
            <a:chOff x="1414990" y="2289671"/>
            <a:chExt cx="387073" cy="385996"/>
          </a:xfrm>
        </p:grpSpPr>
        <p:sp>
          <p:nvSpPr>
            <p:cNvPr id="4670" name="Google Shape;4670;p56"/>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8" name="Google Shape;4688;p56"/>
          <p:cNvGrpSpPr/>
          <p:nvPr/>
        </p:nvGrpSpPr>
        <p:grpSpPr>
          <a:xfrm>
            <a:off x="1976737" y="2306065"/>
            <a:ext cx="387099" cy="353207"/>
            <a:chOff x="1989911" y="2306065"/>
            <a:chExt cx="387099" cy="353207"/>
          </a:xfrm>
        </p:grpSpPr>
        <p:sp>
          <p:nvSpPr>
            <p:cNvPr id="4689" name="Google Shape;4689;p56"/>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56"/>
          <p:cNvGrpSpPr/>
          <p:nvPr/>
        </p:nvGrpSpPr>
        <p:grpSpPr>
          <a:xfrm>
            <a:off x="2579927" y="2288778"/>
            <a:ext cx="204663" cy="363007"/>
            <a:chOff x="2593102" y="2288778"/>
            <a:chExt cx="204663" cy="363007"/>
          </a:xfrm>
        </p:grpSpPr>
        <p:sp>
          <p:nvSpPr>
            <p:cNvPr id="4697" name="Google Shape;4697;p56"/>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56"/>
          <p:cNvGrpSpPr/>
          <p:nvPr/>
        </p:nvGrpSpPr>
        <p:grpSpPr>
          <a:xfrm>
            <a:off x="2957699" y="2329763"/>
            <a:ext cx="403651" cy="305996"/>
            <a:chOff x="2970874" y="2329763"/>
            <a:chExt cx="403651" cy="305996"/>
          </a:xfrm>
        </p:grpSpPr>
        <p:sp>
          <p:nvSpPr>
            <p:cNvPr id="4707" name="Google Shape;4707;p56"/>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6" name="Google Shape;4716;p56"/>
          <p:cNvGrpSpPr/>
          <p:nvPr/>
        </p:nvGrpSpPr>
        <p:grpSpPr>
          <a:xfrm>
            <a:off x="3532620" y="2318755"/>
            <a:ext cx="387835" cy="327933"/>
            <a:chOff x="3545795" y="2318755"/>
            <a:chExt cx="387835" cy="327933"/>
          </a:xfrm>
        </p:grpSpPr>
        <p:sp>
          <p:nvSpPr>
            <p:cNvPr id="4717" name="Google Shape;4717;p56"/>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0" name="Google Shape;4720;p56"/>
            <p:cNvGrpSpPr/>
            <p:nvPr/>
          </p:nvGrpSpPr>
          <p:grpSpPr>
            <a:xfrm>
              <a:off x="3545795" y="2322301"/>
              <a:ext cx="387835" cy="324387"/>
              <a:chOff x="3545795" y="2322301"/>
              <a:chExt cx="387835" cy="324387"/>
            </a:xfrm>
          </p:grpSpPr>
          <p:sp>
            <p:nvSpPr>
              <p:cNvPr id="4721" name="Google Shape;4721;p56"/>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28" name="Google Shape;4728;p56"/>
          <p:cNvGrpSpPr/>
          <p:nvPr/>
        </p:nvGrpSpPr>
        <p:grpSpPr>
          <a:xfrm>
            <a:off x="4705294" y="2306984"/>
            <a:ext cx="364294" cy="351552"/>
            <a:chOff x="4718468" y="2306984"/>
            <a:chExt cx="364294" cy="351552"/>
          </a:xfrm>
        </p:grpSpPr>
        <p:sp>
          <p:nvSpPr>
            <p:cNvPr id="4729" name="Google Shape;4729;p56"/>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9" name="Google Shape;4739;p56"/>
          <p:cNvGrpSpPr/>
          <p:nvPr/>
        </p:nvGrpSpPr>
        <p:grpSpPr>
          <a:xfrm>
            <a:off x="4134734" y="2303017"/>
            <a:ext cx="361194" cy="359355"/>
            <a:chOff x="4147908" y="2303017"/>
            <a:chExt cx="361194" cy="359355"/>
          </a:xfrm>
        </p:grpSpPr>
        <p:sp>
          <p:nvSpPr>
            <p:cNvPr id="4740" name="Google Shape;4740;p56"/>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56"/>
          <p:cNvGrpSpPr/>
          <p:nvPr/>
        </p:nvGrpSpPr>
        <p:grpSpPr>
          <a:xfrm>
            <a:off x="5278954" y="2299891"/>
            <a:ext cx="367027" cy="365214"/>
            <a:chOff x="5292128" y="2299891"/>
            <a:chExt cx="367027" cy="365214"/>
          </a:xfrm>
        </p:grpSpPr>
        <p:sp>
          <p:nvSpPr>
            <p:cNvPr id="4755" name="Google Shape;4755;p56"/>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1" name="Google Shape;4761;p56"/>
          <p:cNvGrpSpPr/>
          <p:nvPr/>
        </p:nvGrpSpPr>
        <p:grpSpPr>
          <a:xfrm>
            <a:off x="5860443" y="2309901"/>
            <a:ext cx="345720" cy="345720"/>
            <a:chOff x="5873617" y="2309901"/>
            <a:chExt cx="345720" cy="345720"/>
          </a:xfrm>
        </p:grpSpPr>
        <p:sp>
          <p:nvSpPr>
            <p:cNvPr id="4762" name="Google Shape;4762;p56"/>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1" name="Google Shape;4781;p56"/>
          <p:cNvGrpSpPr/>
          <p:nvPr/>
        </p:nvGrpSpPr>
        <p:grpSpPr>
          <a:xfrm>
            <a:off x="6850154" y="2297710"/>
            <a:ext cx="391460" cy="370127"/>
            <a:chOff x="6863329" y="2297710"/>
            <a:chExt cx="391460" cy="370127"/>
          </a:xfrm>
        </p:grpSpPr>
        <p:sp>
          <p:nvSpPr>
            <p:cNvPr id="4782" name="Google Shape;4782;p56"/>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1" name="Google Shape;4791;p56"/>
          <p:cNvGrpSpPr/>
          <p:nvPr/>
        </p:nvGrpSpPr>
        <p:grpSpPr>
          <a:xfrm>
            <a:off x="7408313" y="2318518"/>
            <a:ext cx="342620" cy="328459"/>
            <a:chOff x="7421488" y="2318518"/>
            <a:chExt cx="342620" cy="328459"/>
          </a:xfrm>
        </p:grpSpPr>
        <p:sp>
          <p:nvSpPr>
            <p:cNvPr id="4792" name="Google Shape;4792;p56"/>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56"/>
          <p:cNvGrpSpPr/>
          <p:nvPr/>
        </p:nvGrpSpPr>
        <p:grpSpPr>
          <a:xfrm>
            <a:off x="2495198" y="2779889"/>
            <a:ext cx="337523" cy="337680"/>
            <a:chOff x="2508373" y="2779889"/>
            <a:chExt cx="337523" cy="337680"/>
          </a:xfrm>
        </p:grpSpPr>
        <p:sp>
          <p:nvSpPr>
            <p:cNvPr id="4800" name="Google Shape;4800;p56"/>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6" name="Google Shape;4806;p56"/>
          <p:cNvGrpSpPr/>
          <p:nvPr/>
        </p:nvGrpSpPr>
        <p:grpSpPr>
          <a:xfrm>
            <a:off x="2137900" y="4141593"/>
            <a:ext cx="410613" cy="372229"/>
            <a:chOff x="1884401" y="4141593"/>
            <a:chExt cx="410613" cy="372229"/>
          </a:xfrm>
        </p:grpSpPr>
        <p:sp>
          <p:nvSpPr>
            <p:cNvPr id="4807" name="Google Shape;4807;p56"/>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4" name="Google Shape;4814;p56"/>
          <p:cNvGrpSpPr/>
          <p:nvPr/>
        </p:nvGrpSpPr>
        <p:grpSpPr>
          <a:xfrm>
            <a:off x="1417658" y="2773689"/>
            <a:ext cx="294515" cy="349897"/>
            <a:chOff x="1430832" y="2773689"/>
            <a:chExt cx="294515" cy="349897"/>
          </a:xfrm>
        </p:grpSpPr>
        <p:sp>
          <p:nvSpPr>
            <p:cNvPr id="4815" name="Google Shape;4815;p56"/>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8" name="Google Shape;4828;p56"/>
          <p:cNvGrpSpPr/>
          <p:nvPr/>
        </p:nvGrpSpPr>
        <p:grpSpPr>
          <a:xfrm>
            <a:off x="3069042" y="2788586"/>
            <a:ext cx="288866" cy="320236"/>
            <a:chOff x="3082217" y="2788586"/>
            <a:chExt cx="288866" cy="320236"/>
          </a:xfrm>
        </p:grpSpPr>
        <p:sp>
          <p:nvSpPr>
            <p:cNvPr id="4829" name="Google Shape;4829;p56"/>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6" name="Google Shape;4836;p56"/>
          <p:cNvGrpSpPr/>
          <p:nvPr/>
        </p:nvGrpSpPr>
        <p:grpSpPr>
          <a:xfrm>
            <a:off x="3597382" y="2780704"/>
            <a:ext cx="325017" cy="336052"/>
            <a:chOff x="3610557" y="2780704"/>
            <a:chExt cx="325017" cy="336052"/>
          </a:xfrm>
        </p:grpSpPr>
        <p:sp>
          <p:nvSpPr>
            <p:cNvPr id="4837" name="Google Shape;4837;p56"/>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56"/>
          <p:cNvGrpSpPr/>
          <p:nvPr/>
        </p:nvGrpSpPr>
        <p:grpSpPr>
          <a:xfrm>
            <a:off x="4165893" y="2811495"/>
            <a:ext cx="286475" cy="274390"/>
            <a:chOff x="4179067" y="2811495"/>
            <a:chExt cx="286475" cy="274390"/>
          </a:xfrm>
        </p:grpSpPr>
        <p:sp>
          <p:nvSpPr>
            <p:cNvPr id="4841" name="Google Shape;4841;p56"/>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0" name="Google Shape;4850;p56"/>
          <p:cNvGrpSpPr/>
          <p:nvPr/>
        </p:nvGrpSpPr>
        <p:grpSpPr>
          <a:xfrm>
            <a:off x="4673583" y="2762156"/>
            <a:ext cx="371047" cy="374199"/>
            <a:chOff x="4686757" y="2762156"/>
            <a:chExt cx="371047" cy="374199"/>
          </a:xfrm>
        </p:grpSpPr>
        <p:sp>
          <p:nvSpPr>
            <p:cNvPr id="4851" name="Google Shape;4851;p56"/>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8" name="Google Shape;4858;p56"/>
          <p:cNvGrpSpPr/>
          <p:nvPr/>
        </p:nvGrpSpPr>
        <p:grpSpPr>
          <a:xfrm>
            <a:off x="5208438" y="2784802"/>
            <a:ext cx="406567" cy="327855"/>
            <a:chOff x="5221613" y="2784802"/>
            <a:chExt cx="406567" cy="327855"/>
          </a:xfrm>
        </p:grpSpPr>
        <p:sp>
          <p:nvSpPr>
            <p:cNvPr id="4859" name="Google Shape;4859;p56"/>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56"/>
          <p:cNvGrpSpPr/>
          <p:nvPr/>
        </p:nvGrpSpPr>
        <p:grpSpPr>
          <a:xfrm>
            <a:off x="5799412" y="2760921"/>
            <a:ext cx="303605" cy="375434"/>
            <a:chOff x="5812586" y="2760921"/>
            <a:chExt cx="303605" cy="375434"/>
          </a:xfrm>
        </p:grpSpPr>
        <p:sp>
          <p:nvSpPr>
            <p:cNvPr id="4890" name="Google Shape;4890;p56"/>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1" name="Google Shape;4901;p56"/>
          <p:cNvGrpSpPr/>
          <p:nvPr/>
        </p:nvGrpSpPr>
        <p:grpSpPr>
          <a:xfrm>
            <a:off x="6321499" y="2759633"/>
            <a:ext cx="378508" cy="378166"/>
            <a:chOff x="6334673" y="2759633"/>
            <a:chExt cx="378508" cy="378166"/>
          </a:xfrm>
        </p:grpSpPr>
        <p:sp>
          <p:nvSpPr>
            <p:cNvPr id="4902" name="Google Shape;4902;p56"/>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6" name="Google Shape;4906;p56"/>
          <p:cNvGrpSpPr/>
          <p:nvPr/>
        </p:nvGrpSpPr>
        <p:grpSpPr>
          <a:xfrm>
            <a:off x="7999471" y="2806477"/>
            <a:ext cx="319763" cy="284505"/>
            <a:chOff x="8012645" y="2806477"/>
            <a:chExt cx="319763" cy="284505"/>
          </a:xfrm>
        </p:grpSpPr>
        <p:sp>
          <p:nvSpPr>
            <p:cNvPr id="4907" name="Google Shape;4907;p56"/>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56"/>
          <p:cNvGrpSpPr/>
          <p:nvPr/>
        </p:nvGrpSpPr>
        <p:grpSpPr>
          <a:xfrm>
            <a:off x="2707935" y="4162138"/>
            <a:ext cx="385339" cy="388071"/>
            <a:chOff x="2454435" y="4162138"/>
            <a:chExt cx="385339" cy="388071"/>
          </a:xfrm>
        </p:grpSpPr>
        <p:sp>
          <p:nvSpPr>
            <p:cNvPr id="4918" name="Google Shape;4918;p56"/>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56"/>
          <p:cNvGrpSpPr/>
          <p:nvPr/>
        </p:nvGrpSpPr>
        <p:grpSpPr>
          <a:xfrm>
            <a:off x="3855439" y="4161192"/>
            <a:ext cx="275178" cy="388912"/>
            <a:chOff x="3601939" y="4161192"/>
            <a:chExt cx="275178" cy="388912"/>
          </a:xfrm>
        </p:grpSpPr>
        <p:sp>
          <p:nvSpPr>
            <p:cNvPr id="4930" name="Google Shape;4930;p56"/>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0" name="Google Shape;4940;p56"/>
          <p:cNvGrpSpPr/>
          <p:nvPr/>
        </p:nvGrpSpPr>
        <p:grpSpPr>
          <a:xfrm>
            <a:off x="822849" y="3215146"/>
            <a:ext cx="375802" cy="371677"/>
            <a:chOff x="836023" y="3215146"/>
            <a:chExt cx="375802" cy="371677"/>
          </a:xfrm>
        </p:grpSpPr>
        <p:sp>
          <p:nvSpPr>
            <p:cNvPr id="4941" name="Google Shape;4941;p56"/>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7" name="Google Shape;4957;p56"/>
          <p:cNvGrpSpPr/>
          <p:nvPr/>
        </p:nvGrpSpPr>
        <p:grpSpPr>
          <a:xfrm>
            <a:off x="1343123" y="3210890"/>
            <a:ext cx="431368" cy="380189"/>
            <a:chOff x="1356297" y="3210890"/>
            <a:chExt cx="431368" cy="380189"/>
          </a:xfrm>
        </p:grpSpPr>
        <p:sp>
          <p:nvSpPr>
            <p:cNvPr id="4958" name="Google Shape;4958;p56"/>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56"/>
          <p:cNvGrpSpPr/>
          <p:nvPr/>
        </p:nvGrpSpPr>
        <p:grpSpPr>
          <a:xfrm>
            <a:off x="1890563" y="3215540"/>
            <a:ext cx="411874" cy="370731"/>
            <a:chOff x="1903737" y="3215540"/>
            <a:chExt cx="411874" cy="370731"/>
          </a:xfrm>
        </p:grpSpPr>
        <p:sp>
          <p:nvSpPr>
            <p:cNvPr id="4972" name="Google Shape;4972;p56"/>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1" name="Google Shape;4981;p56"/>
          <p:cNvGrpSpPr/>
          <p:nvPr/>
        </p:nvGrpSpPr>
        <p:grpSpPr>
          <a:xfrm>
            <a:off x="2455290" y="3248854"/>
            <a:ext cx="397818" cy="304078"/>
            <a:chOff x="2468465" y="3248854"/>
            <a:chExt cx="397818" cy="304078"/>
          </a:xfrm>
        </p:grpSpPr>
        <p:sp>
          <p:nvSpPr>
            <p:cNvPr id="4982" name="Google Shape;4982;p56"/>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8" name="Google Shape;4988;p56"/>
          <p:cNvGrpSpPr/>
          <p:nvPr/>
        </p:nvGrpSpPr>
        <p:grpSpPr>
          <a:xfrm>
            <a:off x="3003992" y="3216013"/>
            <a:ext cx="394376" cy="369812"/>
            <a:chOff x="3017166" y="3216013"/>
            <a:chExt cx="394376" cy="369812"/>
          </a:xfrm>
        </p:grpSpPr>
        <p:sp>
          <p:nvSpPr>
            <p:cNvPr id="4989" name="Google Shape;4989;p56"/>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56"/>
          <p:cNvGrpSpPr/>
          <p:nvPr/>
        </p:nvGrpSpPr>
        <p:grpSpPr>
          <a:xfrm>
            <a:off x="4196868" y="3213228"/>
            <a:ext cx="199014" cy="375408"/>
            <a:chOff x="4210043" y="3213228"/>
            <a:chExt cx="199014" cy="375408"/>
          </a:xfrm>
        </p:grpSpPr>
        <p:sp>
          <p:nvSpPr>
            <p:cNvPr id="4992" name="Google Shape;4992;p56"/>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56"/>
          <p:cNvGrpSpPr/>
          <p:nvPr/>
        </p:nvGrpSpPr>
        <p:grpSpPr>
          <a:xfrm>
            <a:off x="4804971" y="3203323"/>
            <a:ext cx="77845" cy="395165"/>
            <a:chOff x="4818146" y="3203323"/>
            <a:chExt cx="77845" cy="395165"/>
          </a:xfrm>
        </p:grpSpPr>
        <p:sp>
          <p:nvSpPr>
            <p:cNvPr id="5003" name="Google Shape;5003;p56"/>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1" name="Google Shape;5011;p56"/>
          <p:cNvGrpSpPr/>
          <p:nvPr/>
        </p:nvGrpSpPr>
        <p:grpSpPr>
          <a:xfrm>
            <a:off x="5215716" y="3235428"/>
            <a:ext cx="344091" cy="332767"/>
            <a:chOff x="5228890" y="3235428"/>
            <a:chExt cx="344091" cy="332767"/>
          </a:xfrm>
        </p:grpSpPr>
        <p:sp>
          <p:nvSpPr>
            <p:cNvPr id="5012" name="Google Shape;5012;p56"/>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7" name="Google Shape;5017;p56"/>
          <p:cNvGrpSpPr/>
          <p:nvPr/>
        </p:nvGrpSpPr>
        <p:grpSpPr>
          <a:xfrm>
            <a:off x="5744739" y="3227047"/>
            <a:ext cx="388544" cy="347927"/>
            <a:chOff x="5757913" y="3227047"/>
            <a:chExt cx="388544" cy="347927"/>
          </a:xfrm>
        </p:grpSpPr>
        <p:sp>
          <p:nvSpPr>
            <p:cNvPr id="5018" name="Google Shape;5018;p56"/>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0" name="Google Shape;5020;p56"/>
          <p:cNvSpPr/>
          <p:nvPr/>
        </p:nvSpPr>
        <p:spPr>
          <a:xfrm>
            <a:off x="7189280"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1" name="Google Shape;5021;p56"/>
          <p:cNvGrpSpPr/>
          <p:nvPr/>
        </p:nvGrpSpPr>
        <p:grpSpPr>
          <a:xfrm>
            <a:off x="6881681" y="3227074"/>
            <a:ext cx="324938" cy="347717"/>
            <a:chOff x="6894856" y="3227074"/>
            <a:chExt cx="324938" cy="347717"/>
          </a:xfrm>
        </p:grpSpPr>
        <p:sp>
          <p:nvSpPr>
            <p:cNvPr id="5022" name="Google Shape;5022;p56"/>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7" name="Google Shape;5037;p56"/>
          <p:cNvGrpSpPr/>
          <p:nvPr/>
        </p:nvGrpSpPr>
        <p:grpSpPr>
          <a:xfrm>
            <a:off x="7401772" y="3220873"/>
            <a:ext cx="360091" cy="360117"/>
            <a:chOff x="7414946" y="3220873"/>
            <a:chExt cx="360091" cy="360117"/>
          </a:xfrm>
        </p:grpSpPr>
        <p:sp>
          <p:nvSpPr>
            <p:cNvPr id="5038" name="Google Shape;5038;p56"/>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56"/>
          <p:cNvGrpSpPr/>
          <p:nvPr/>
        </p:nvGrpSpPr>
        <p:grpSpPr>
          <a:xfrm>
            <a:off x="8014052" y="3215041"/>
            <a:ext cx="231829" cy="371782"/>
            <a:chOff x="8027227" y="3215041"/>
            <a:chExt cx="231829" cy="371782"/>
          </a:xfrm>
        </p:grpSpPr>
        <p:sp>
          <p:nvSpPr>
            <p:cNvPr id="5050" name="Google Shape;5050;p56"/>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56"/>
          <p:cNvGrpSpPr/>
          <p:nvPr/>
        </p:nvGrpSpPr>
        <p:grpSpPr>
          <a:xfrm>
            <a:off x="4347102" y="4146138"/>
            <a:ext cx="395638" cy="420544"/>
            <a:chOff x="4093603" y="4146138"/>
            <a:chExt cx="395638" cy="420544"/>
          </a:xfrm>
        </p:grpSpPr>
        <p:sp>
          <p:nvSpPr>
            <p:cNvPr id="5061" name="Google Shape;5061;p56"/>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56"/>
          <p:cNvGrpSpPr/>
          <p:nvPr/>
        </p:nvGrpSpPr>
        <p:grpSpPr>
          <a:xfrm>
            <a:off x="4897905" y="4162322"/>
            <a:ext cx="392065" cy="387887"/>
            <a:chOff x="4644406" y="4162322"/>
            <a:chExt cx="392065" cy="387887"/>
          </a:xfrm>
        </p:grpSpPr>
        <p:sp>
          <p:nvSpPr>
            <p:cNvPr id="5079" name="Google Shape;5079;p56"/>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5" name="Google Shape;5085;p56"/>
          <p:cNvGrpSpPr/>
          <p:nvPr/>
        </p:nvGrpSpPr>
        <p:grpSpPr>
          <a:xfrm>
            <a:off x="5981882" y="4221698"/>
            <a:ext cx="417128" cy="269162"/>
            <a:chOff x="5728383" y="4221698"/>
            <a:chExt cx="417128" cy="269162"/>
          </a:xfrm>
        </p:grpSpPr>
        <p:sp>
          <p:nvSpPr>
            <p:cNvPr id="5086" name="Google Shape;5086;p56"/>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56"/>
          <p:cNvGrpSpPr/>
          <p:nvPr/>
        </p:nvGrpSpPr>
        <p:grpSpPr>
          <a:xfrm>
            <a:off x="821036" y="3696905"/>
            <a:ext cx="371782" cy="342751"/>
            <a:chOff x="834210" y="3696905"/>
            <a:chExt cx="371782" cy="342751"/>
          </a:xfrm>
        </p:grpSpPr>
        <p:sp>
          <p:nvSpPr>
            <p:cNvPr id="5099" name="Google Shape;5099;p56"/>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1" name="Google Shape;5111;p56"/>
          <p:cNvGrpSpPr/>
          <p:nvPr/>
        </p:nvGrpSpPr>
        <p:grpSpPr>
          <a:xfrm>
            <a:off x="1346223" y="3682271"/>
            <a:ext cx="395296" cy="371966"/>
            <a:chOff x="1359398" y="3682271"/>
            <a:chExt cx="395296" cy="371966"/>
          </a:xfrm>
        </p:grpSpPr>
        <p:sp>
          <p:nvSpPr>
            <p:cNvPr id="5112" name="Google Shape;5112;p56"/>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56"/>
          <p:cNvGrpSpPr/>
          <p:nvPr/>
        </p:nvGrpSpPr>
        <p:grpSpPr>
          <a:xfrm>
            <a:off x="1894924" y="3682271"/>
            <a:ext cx="395296" cy="371966"/>
            <a:chOff x="1908099" y="3682271"/>
            <a:chExt cx="395296" cy="371966"/>
          </a:xfrm>
        </p:grpSpPr>
        <p:sp>
          <p:nvSpPr>
            <p:cNvPr id="5120" name="Google Shape;5120;p56"/>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7" name="Google Shape;5127;p56"/>
          <p:cNvGrpSpPr/>
          <p:nvPr/>
        </p:nvGrpSpPr>
        <p:grpSpPr>
          <a:xfrm>
            <a:off x="2443625" y="3682271"/>
            <a:ext cx="395270" cy="371966"/>
            <a:chOff x="2456800" y="3682271"/>
            <a:chExt cx="395270" cy="371966"/>
          </a:xfrm>
        </p:grpSpPr>
        <p:sp>
          <p:nvSpPr>
            <p:cNvPr id="5128" name="Google Shape;5128;p56"/>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56"/>
          <p:cNvGrpSpPr/>
          <p:nvPr/>
        </p:nvGrpSpPr>
        <p:grpSpPr>
          <a:xfrm>
            <a:off x="3001075" y="3682271"/>
            <a:ext cx="391092" cy="371940"/>
            <a:chOff x="3014250" y="3682271"/>
            <a:chExt cx="391092" cy="371940"/>
          </a:xfrm>
        </p:grpSpPr>
        <p:sp>
          <p:nvSpPr>
            <p:cNvPr id="5138" name="Google Shape;5138;p56"/>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56"/>
          <p:cNvGrpSpPr/>
          <p:nvPr/>
        </p:nvGrpSpPr>
        <p:grpSpPr>
          <a:xfrm>
            <a:off x="3555950" y="3702947"/>
            <a:ext cx="388728" cy="330692"/>
            <a:chOff x="3569125" y="3702947"/>
            <a:chExt cx="388728" cy="330692"/>
          </a:xfrm>
        </p:grpSpPr>
        <p:sp>
          <p:nvSpPr>
            <p:cNvPr id="5142" name="Google Shape;5142;p56"/>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56"/>
          <p:cNvGrpSpPr/>
          <p:nvPr/>
        </p:nvGrpSpPr>
        <p:grpSpPr>
          <a:xfrm>
            <a:off x="4098819" y="3682455"/>
            <a:ext cx="387992" cy="371625"/>
            <a:chOff x="4111994" y="3682455"/>
            <a:chExt cx="387992" cy="371625"/>
          </a:xfrm>
        </p:grpSpPr>
        <p:sp>
          <p:nvSpPr>
            <p:cNvPr id="5147" name="Google Shape;5147;p56"/>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9" name="Google Shape;5149;p56"/>
          <p:cNvGrpSpPr/>
          <p:nvPr/>
        </p:nvGrpSpPr>
        <p:grpSpPr>
          <a:xfrm>
            <a:off x="4661734" y="3682271"/>
            <a:ext cx="371966" cy="371966"/>
            <a:chOff x="4674908" y="3682271"/>
            <a:chExt cx="371966" cy="371966"/>
          </a:xfrm>
        </p:grpSpPr>
        <p:sp>
          <p:nvSpPr>
            <p:cNvPr id="5150" name="Google Shape;5150;p56"/>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56"/>
          <p:cNvGrpSpPr/>
          <p:nvPr/>
        </p:nvGrpSpPr>
        <p:grpSpPr>
          <a:xfrm>
            <a:off x="5210435" y="3731112"/>
            <a:ext cx="371782" cy="274285"/>
            <a:chOff x="5223609" y="3731112"/>
            <a:chExt cx="371782" cy="274285"/>
          </a:xfrm>
        </p:grpSpPr>
        <p:sp>
          <p:nvSpPr>
            <p:cNvPr id="5155" name="Google Shape;5155;p56"/>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7" name="Google Shape;5157;p56"/>
          <p:cNvSpPr/>
          <p:nvPr/>
        </p:nvSpPr>
        <p:spPr>
          <a:xfrm>
            <a:off x="5799044"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8" name="Google Shape;5158;p56"/>
          <p:cNvGrpSpPr/>
          <p:nvPr/>
        </p:nvGrpSpPr>
        <p:grpSpPr>
          <a:xfrm>
            <a:off x="6306734" y="3696721"/>
            <a:ext cx="373963" cy="343119"/>
            <a:chOff x="6319908" y="3696721"/>
            <a:chExt cx="373963" cy="343119"/>
          </a:xfrm>
        </p:grpSpPr>
        <p:sp>
          <p:nvSpPr>
            <p:cNvPr id="5159" name="Google Shape;5159;p56"/>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56"/>
          <p:cNvGrpSpPr/>
          <p:nvPr/>
        </p:nvGrpSpPr>
        <p:grpSpPr>
          <a:xfrm>
            <a:off x="6858167" y="3740044"/>
            <a:ext cx="371966" cy="256420"/>
            <a:chOff x="6871342" y="3740044"/>
            <a:chExt cx="371966" cy="256420"/>
          </a:xfrm>
        </p:grpSpPr>
        <p:sp>
          <p:nvSpPr>
            <p:cNvPr id="5169" name="Google Shape;5169;p56"/>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1" name="Google Shape;5181;p56"/>
          <p:cNvGrpSpPr/>
          <p:nvPr/>
        </p:nvGrpSpPr>
        <p:grpSpPr>
          <a:xfrm>
            <a:off x="7389187" y="3681535"/>
            <a:ext cx="402757" cy="372728"/>
            <a:chOff x="7402362" y="3681535"/>
            <a:chExt cx="402757" cy="372728"/>
          </a:xfrm>
        </p:grpSpPr>
        <p:sp>
          <p:nvSpPr>
            <p:cNvPr id="5182" name="Google Shape;5182;p56"/>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8" name="Google Shape;5198;p56"/>
          <p:cNvGrpSpPr/>
          <p:nvPr/>
        </p:nvGrpSpPr>
        <p:grpSpPr>
          <a:xfrm>
            <a:off x="7947530" y="3736235"/>
            <a:ext cx="378902" cy="264065"/>
            <a:chOff x="7960705" y="3736235"/>
            <a:chExt cx="378902" cy="264065"/>
          </a:xfrm>
        </p:grpSpPr>
        <p:sp>
          <p:nvSpPr>
            <p:cNvPr id="5199" name="Google Shape;5199;p56"/>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56"/>
          <p:cNvGrpSpPr/>
          <p:nvPr/>
        </p:nvGrpSpPr>
        <p:grpSpPr>
          <a:xfrm>
            <a:off x="6654327" y="4162270"/>
            <a:ext cx="166200" cy="388019"/>
            <a:chOff x="6400828" y="4162270"/>
            <a:chExt cx="166200" cy="388019"/>
          </a:xfrm>
        </p:grpSpPr>
        <p:sp>
          <p:nvSpPr>
            <p:cNvPr id="5214" name="Google Shape;5214;p56"/>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56"/>
          <p:cNvGrpSpPr/>
          <p:nvPr/>
        </p:nvGrpSpPr>
        <p:grpSpPr>
          <a:xfrm>
            <a:off x="7173314" y="4162270"/>
            <a:ext cx="225260" cy="388019"/>
            <a:chOff x="6919815" y="4162270"/>
            <a:chExt cx="225260" cy="388019"/>
          </a:xfrm>
        </p:grpSpPr>
        <p:sp>
          <p:nvSpPr>
            <p:cNvPr id="5222" name="Google Shape;5222;p56"/>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0" name="Google Shape;5230;p56"/>
          <p:cNvGrpSpPr/>
          <p:nvPr/>
        </p:nvGrpSpPr>
        <p:grpSpPr>
          <a:xfrm>
            <a:off x="7639099" y="4177035"/>
            <a:ext cx="388728" cy="358383"/>
            <a:chOff x="7385600" y="4177035"/>
            <a:chExt cx="388728" cy="358383"/>
          </a:xfrm>
        </p:grpSpPr>
        <p:sp>
          <p:nvSpPr>
            <p:cNvPr id="5231" name="Google Shape;5231;p56"/>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8" name="Google Shape;5238;p56"/>
          <p:cNvGrpSpPr/>
          <p:nvPr/>
        </p:nvGrpSpPr>
        <p:grpSpPr>
          <a:xfrm>
            <a:off x="3611911" y="3259862"/>
            <a:ext cx="369207" cy="258259"/>
            <a:chOff x="3625085" y="3259862"/>
            <a:chExt cx="369207" cy="258259"/>
          </a:xfrm>
        </p:grpSpPr>
        <p:sp>
          <p:nvSpPr>
            <p:cNvPr id="5239" name="Google Shape;5239;p56"/>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56"/>
          <p:cNvGrpSpPr/>
          <p:nvPr/>
        </p:nvGrpSpPr>
        <p:grpSpPr>
          <a:xfrm>
            <a:off x="6304185" y="3276808"/>
            <a:ext cx="363217" cy="248590"/>
            <a:chOff x="6317360" y="3276808"/>
            <a:chExt cx="363217" cy="248590"/>
          </a:xfrm>
        </p:grpSpPr>
        <p:sp>
          <p:nvSpPr>
            <p:cNvPr id="5253" name="Google Shape;5253;p56"/>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56"/>
          <p:cNvGrpSpPr/>
          <p:nvPr/>
        </p:nvGrpSpPr>
        <p:grpSpPr>
          <a:xfrm>
            <a:off x="5337891" y="4183682"/>
            <a:ext cx="504064" cy="325595"/>
            <a:chOff x="5084391" y="4183682"/>
            <a:chExt cx="504064" cy="325595"/>
          </a:xfrm>
        </p:grpSpPr>
        <p:sp>
          <p:nvSpPr>
            <p:cNvPr id="5281" name="Google Shape;5281;p56"/>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56"/>
          <p:cNvGrpSpPr/>
          <p:nvPr/>
        </p:nvGrpSpPr>
        <p:grpSpPr>
          <a:xfrm>
            <a:off x="7934420" y="2347996"/>
            <a:ext cx="379795" cy="267165"/>
            <a:chOff x="7947595" y="2347996"/>
            <a:chExt cx="379795" cy="267165"/>
          </a:xfrm>
        </p:grpSpPr>
        <p:sp>
          <p:nvSpPr>
            <p:cNvPr id="5298" name="Google Shape;5298;p56"/>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56"/>
          <p:cNvGrpSpPr/>
          <p:nvPr/>
        </p:nvGrpSpPr>
        <p:grpSpPr>
          <a:xfrm>
            <a:off x="6387469" y="2310269"/>
            <a:ext cx="275362" cy="338784"/>
            <a:chOff x="6400644" y="2310269"/>
            <a:chExt cx="275362" cy="338784"/>
          </a:xfrm>
        </p:grpSpPr>
        <p:sp>
          <p:nvSpPr>
            <p:cNvPr id="5308" name="Google Shape;5308;p56"/>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1" name="Google Shape;5321;p56"/>
          <p:cNvGrpSpPr/>
          <p:nvPr/>
        </p:nvGrpSpPr>
        <p:grpSpPr>
          <a:xfrm>
            <a:off x="1595767" y="4161009"/>
            <a:ext cx="359565" cy="358094"/>
            <a:chOff x="1342268" y="4161009"/>
            <a:chExt cx="359565" cy="358094"/>
          </a:xfrm>
        </p:grpSpPr>
        <p:sp>
          <p:nvSpPr>
            <p:cNvPr id="5322" name="Google Shape;5322;p56"/>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56"/>
          <p:cNvGrpSpPr/>
          <p:nvPr/>
        </p:nvGrpSpPr>
        <p:grpSpPr>
          <a:xfrm>
            <a:off x="1899837" y="2764940"/>
            <a:ext cx="417523" cy="374252"/>
            <a:chOff x="1913012" y="2764940"/>
            <a:chExt cx="417523" cy="374252"/>
          </a:xfrm>
        </p:grpSpPr>
        <p:sp>
          <p:nvSpPr>
            <p:cNvPr id="5332" name="Google Shape;5332;p56"/>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4" name="Google Shape;5344;p56"/>
          <p:cNvGrpSpPr/>
          <p:nvPr/>
        </p:nvGrpSpPr>
        <p:grpSpPr>
          <a:xfrm>
            <a:off x="817568" y="2763601"/>
            <a:ext cx="384734" cy="381556"/>
            <a:chOff x="830742" y="2763601"/>
            <a:chExt cx="384734" cy="381556"/>
          </a:xfrm>
        </p:grpSpPr>
        <p:sp>
          <p:nvSpPr>
            <p:cNvPr id="5345" name="Google Shape;5345;p56"/>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6" name="Google Shape;5366;p56"/>
          <p:cNvGrpSpPr/>
          <p:nvPr/>
        </p:nvGrpSpPr>
        <p:grpSpPr>
          <a:xfrm>
            <a:off x="3260997" y="4183419"/>
            <a:ext cx="375434" cy="329667"/>
            <a:chOff x="3007498" y="4183419"/>
            <a:chExt cx="375434" cy="329667"/>
          </a:xfrm>
        </p:grpSpPr>
        <p:sp>
          <p:nvSpPr>
            <p:cNvPr id="5367" name="Google Shape;5367;p56"/>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56"/>
          <p:cNvGrpSpPr/>
          <p:nvPr/>
        </p:nvGrpSpPr>
        <p:grpSpPr>
          <a:xfrm>
            <a:off x="6906101" y="2766990"/>
            <a:ext cx="274550" cy="354728"/>
            <a:chOff x="7606826" y="2419290"/>
            <a:chExt cx="274550" cy="354728"/>
          </a:xfrm>
        </p:grpSpPr>
        <p:sp>
          <p:nvSpPr>
            <p:cNvPr id="5388" name="Google Shape;5388;p56"/>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56"/>
          <p:cNvGrpSpPr/>
          <p:nvPr/>
        </p:nvGrpSpPr>
        <p:grpSpPr>
          <a:xfrm>
            <a:off x="7536994" y="2777003"/>
            <a:ext cx="263316" cy="354728"/>
            <a:chOff x="8062968" y="2419290"/>
            <a:chExt cx="263316" cy="354728"/>
          </a:xfrm>
        </p:grpSpPr>
        <p:sp>
          <p:nvSpPr>
            <p:cNvPr id="5404" name="Google Shape;5404;p56"/>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1" name="Google Shape;5421;p56"/>
          <p:cNvSpPr txBox="1"/>
          <p:nvPr/>
        </p:nvSpPr>
        <p:spPr>
          <a:xfrm>
            <a:off x="716700" y="1188000"/>
            <a:ext cx="7710600" cy="761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resize </a:t>
            </a:r>
            <a:r>
              <a:rPr lang="en" sz="1100">
                <a:solidFill>
                  <a:schemeClr val="lt1"/>
                </a:solidFill>
              </a:rPr>
              <a:t>these icons without losing quality.</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You can </a:t>
            </a:r>
            <a:r>
              <a:rPr lang="en" sz="1100" b="1">
                <a:solidFill>
                  <a:schemeClr val="hlink"/>
                </a:solidFill>
              </a:rPr>
              <a:t>change the stroke and fill color</a:t>
            </a:r>
            <a:r>
              <a:rPr lang="en" sz="1100">
                <a:solidFill>
                  <a:schemeClr val="lt1"/>
                </a:solidFill>
              </a:rPr>
              <a:t>; just select the icon and click on the </a:t>
            </a:r>
            <a:r>
              <a:rPr lang="en" sz="1100" b="1">
                <a:solidFill>
                  <a:schemeClr val="hlink"/>
                </a:solidFill>
              </a:rPr>
              <a:t>paint bucket/pen</a:t>
            </a:r>
            <a:r>
              <a:rPr lang="en"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a:buNone/>
            </a:pPr>
            <a:r>
              <a:rPr lang="en" sz="1100">
                <a:solidFill>
                  <a:schemeClr val="lt1"/>
                </a:solidFill>
              </a:rPr>
              <a:t>In Google Slides, you can also use </a:t>
            </a:r>
            <a:r>
              <a:rPr lang="en" sz="1100" b="1">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422" name="Google Shape;5422;p56"/>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5423" name="Google Shape;5423;p56"/>
          <p:cNvGrpSpPr/>
          <p:nvPr/>
        </p:nvGrpSpPr>
        <p:grpSpPr>
          <a:xfrm>
            <a:off x="1089824" y="4149725"/>
            <a:ext cx="364280" cy="363684"/>
            <a:chOff x="836325" y="4149725"/>
            <a:chExt cx="364280" cy="363684"/>
          </a:xfrm>
        </p:grpSpPr>
        <p:sp>
          <p:nvSpPr>
            <p:cNvPr id="5424" name="Google Shape;5424;p56"/>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434"/>
        <p:cNvGrpSpPr/>
        <p:nvPr/>
      </p:nvGrpSpPr>
      <p:grpSpPr>
        <a:xfrm>
          <a:off x="0" y="0"/>
          <a:ext cx="0" cy="0"/>
          <a:chOff x="0" y="0"/>
          <a:chExt cx="0" cy="0"/>
        </a:xfrm>
      </p:grpSpPr>
      <p:grpSp>
        <p:nvGrpSpPr>
          <p:cNvPr id="5435" name="Google Shape;5435;p57"/>
          <p:cNvGrpSpPr/>
          <p:nvPr/>
        </p:nvGrpSpPr>
        <p:grpSpPr>
          <a:xfrm>
            <a:off x="7071588" y="2263554"/>
            <a:ext cx="362163" cy="347098"/>
            <a:chOff x="7075663" y="2444129"/>
            <a:chExt cx="362163" cy="347098"/>
          </a:xfrm>
        </p:grpSpPr>
        <p:sp>
          <p:nvSpPr>
            <p:cNvPr id="5436" name="Google Shape;5436;p57"/>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7"/>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7"/>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7"/>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7"/>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7"/>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7"/>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7"/>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57"/>
          <p:cNvGrpSpPr/>
          <p:nvPr/>
        </p:nvGrpSpPr>
        <p:grpSpPr>
          <a:xfrm>
            <a:off x="6634100" y="2256009"/>
            <a:ext cx="372197" cy="362163"/>
            <a:chOff x="6638175" y="2436584"/>
            <a:chExt cx="372197" cy="362163"/>
          </a:xfrm>
        </p:grpSpPr>
        <p:sp>
          <p:nvSpPr>
            <p:cNvPr id="5445" name="Google Shape;5445;p57"/>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7"/>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7"/>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7"/>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7"/>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7"/>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7"/>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7"/>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7"/>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7"/>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7"/>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7"/>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7"/>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57"/>
          <p:cNvGrpSpPr/>
          <p:nvPr/>
        </p:nvGrpSpPr>
        <p:grpSpPr>
          <a:xfrm>
            <a:off x="6188831" y="2258865"/>
            <a:ext cx="371699" cy="356084"/>
            <a:chOff x="6192906" y="2439440"/>
            <a:chExt cx="371699" cy="356084"/>
          </a:xfrm>
        </p:grpSpPr>
        <p:sp>
          <p:nvSpPr>
            <p:cNvPr id="5459" name="Google Shape;5459;p57"/>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7"/>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7"/>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7"/>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7"/>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7"/>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7"/>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7"/>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7"/>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7"/>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7"/>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7"/>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7"/>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57"/>
          <p:cNvGrpSpPr/>
          <p:nvPr/>
        </p:nvGrpSpPr>
        <p:grpSpPr>
          <a:xfrm>
            <a:off x="5758392" y="2256009"/>
            <a:ext cx="362163" cy="362163"/>
            <a:chOff x="5762467" y="2436584"/>
            <a:chExt cx="362163" cy="362163"/>
          </a:xfrm>
        </p:grpSpPr>
        <p:sp>
          <p:nvSpPr>
            <p:cNvPr id="5473" name="Google Shape;5473;p57"/>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7"/>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7"/>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7"/>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7"/>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7"/>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7"/>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7"/>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7"/>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7"/>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7"/>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7"/>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7"/>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7"/>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7"/>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7"/>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7"/>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7"/>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7"/>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7"/>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7"/>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7"/>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7"/>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7"/>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7"/>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8" name="Google Shape;5498;p57"/>
          <p:cNvGrpSpPr/>
          <p:nvPr/>
        </p:nvGrpSpPr>
        <p:grpSpPr>
          <a:xfrm>
            <a:off x="5319646" y="2256454"/>
            <a:ext cx="362922" cy="361219"/>
            <a:chOff x="5323721" y="2437029"/>
            <a:chExt cx="362922" cy="361219"/>
          </a:xfrm>
        </p:grpSpPr>
        <p:sp>
          <p:nvSpPr>
            <p:cNvPr id="5499" name="Google Shape;5499;p57"/>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7"/>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7"/>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7"/>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7"/>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7"/>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7"/>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7"/>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7"/>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7"/>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7"/>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7"/>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7"/>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7"/>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7"/>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7"/>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7"/>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6" name="Google Shape;5516;p57"/>
          <p:cNvGrpSpPr/>
          <p:nvPr/>
        </p:nvGrpSpPr>
        <p:grpSpPr>
          <a:xfrm>
            <a:off x="4871862" y="2288156"/>
            <a:ext cx="407122" cy="315448"/>
            <a:chOff x="4875937" y="2468731"/>
            <a:chExt cx="407122" cy="315448"/>
          </a:xfrm>
        </p:grpSpPr>
        <p:sp>
          <p:nvSpPr>
            <p:cNvPr id="5517" name="Google Shape;5517;p57"/>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7"/>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7"/>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7"/>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7"/>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7"/>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7"/>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7"/>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7"/>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7"/>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7"/>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7"/>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7"/>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7"/>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7"/>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7"/>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7"/>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7"/>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7"/>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57"/>
          <p:cNvGrpSpPr/>
          <p:nvPr/>
        </p:nvGrpSpPr>
        <p:grpSpPr>
          <a:xfrm>
            <a:off x="4889207" y="3624199"/>
            <a:ext cx="242114" cy="362163"/>
            <a:chOff x="4893282" y="3804774"/>
            <a:chExt cx="242114" cy="362163"/>
          </a:xfrm>
        </p:grpSpPr>
        <p:sp>
          <p:nvSpPr>
            <p:cNvPr id="5537" name="Google Shape;5537;p57"/>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7"/>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7"/>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7"/>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7"/>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7"/>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7"/>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7"/>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7"/>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7"/>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7"/>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7"/>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7"/>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7"/>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7"/>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7"/>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7"/>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7"/>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7"/>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7"/>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7"/>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7"/>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7"/>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7"/>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7"/>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7"/>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57"/>
          <p:cNvGrpSpPr/>
          <p:nvPr/>
        </p:nvGrpSpPr>
        <p:grpSpPr>
          <a:xfrm>
            <a:off x="6244087" y="3624199"/>
            <a:ext cx="231058" cy="362425"/>
            <a:chOff x="6248162" y="3804774"/>
            <a:chExt cx="231058" cy="362425"/>
          </a:xfrm>
        </p:grpSpPr>
        <p:sp>
          <p:nvSpPr>
            <p:cNvPr id="5564" name="Google Shape;5564;p57"/>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7"/>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7"/>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7"/>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8" name="Google Shape;5568;p57"/>
          <p:cNvGrpSpPr/>
          <p:nvPr/>
        </p:nvGrpSpPr>
        <p:grpSpPr>
          <a:xfrm>
            <a:off x="5342493" y="3624199"/>
            <a:ext cx="233337" cy="362163"/>
            <a:chOff x="5346568" y="3804774"/>
            <a:chExt cx="233337" cy="362163"/>
          </a:xfrm>
        </p:grpSpPr>
        <p:sp>
          <p:nvSpPr>
            <p:cNvPr id="5569" name="Google Shape;5569;p57"/>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7"/>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7"/>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7"/>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7"/>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7"/>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7"/>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7"/>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7"/>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7"/>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7"/>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7"/>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7"/>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7"/>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7"/>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7"/>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7"/>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7"/>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7"/>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8" name="Google Shape;5588;p57"/>
          <p:cNvGrpSpPr/>
          <p:nvPr/>
        </p:nvGrpSpPr>
        <p:grpSpPr>
          <a:xfrm>
            <a:off x="6700910" y="3624566"/>
            <a:ext cx="209967" cy="361639"/>
            <a:chOff x="6704985" y="3805141"/>
            <a:chExt cx="209967" cy="361639"/>
          </a:xfrm>
        </p:grpSpPr>
        <p:sp>
          <p:nvSpPr>
            <p:cNvPr id="5589" name="Google Shape;5589;p57"/>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7"/>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7"/>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7"/>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7"/>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7"/>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7"/>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7"/>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7"/>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7"/>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7"/>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7"/>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1" name="Google Shape;5601;p57"/>
          <p:cNvGrpSpPr/>
          <p:nvPr/>
        </p:nvGrpSpPr>
        <p:grpSpPr>
          <a:xfrm>
            <a:off x="7509809" y="2267694"/>
            <a:ext cx="363184" cy="338792"/>
            <a:chOff x="7513884" y="2448269"/>
            <a:chExt cx="363184" cy="338792"/>
          </a:xfrm>
        </p:grpSpPr>
        <p:sp>
          <p:nvSpPr>
            <p:cNvPr id="5602" name="Google Shape;5602;p57"/>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7"/>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7"/>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7"/>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7"/>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7"/>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57"/>
          <p:cNvGrpSpPr/>
          <p:nvPr/>
        </p:nvGrpSpPr>
        <p:grpSpPr>
          <a:xfrm>
            <a:off x="5773692" y="3624251"/>
            <a:ext cx="258699" cy="362136"/>
            <a:chOff x="5777767" y="3804826"/>
            <a:chExt cx="258699" cy="362136"/>
          </a:xfrm>
        </p:grpSpPr>
        <p:sp>
          <p:nvSpPr>
            <p:cNvPr id="5609" name="Google Shape;5609;p57"/>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7"/>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7"/>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2" name="Google Shape;5612;p57"/>
          <p:cNvGrpSpPr/>
          <p:nvPr/>
        </p:nvGrpSpPr>
        <p:grpSpPr>
          <a:xfrm>
            <a:off x="7949026" y="2256009"/>
            <a:ext cx="361691" cy="362163"/>
            <a:chOff x="7953101" y="2436584"/>
            <a:chExt cx="361691" cy="362163"/>
          </a:xfrm>
        </p:grpSpPr>
        <p:sp>
          <p:nvSpPr>
            <p:cNvPr id="5613" name="Google Shape;5613;p57"/>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7"/>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7"/>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7"/>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7"/>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7"/>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7"/>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7"/>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7"/>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57"/>
          <p:cNvGrpSpPr/>
          <p:nvPr/>
        </p:nvGrpSpPr>
        <p:grpSpPr>
          <a:xfrm>
            <a:off x="4855278" y="3174555"/>
            <a:ext cx="373481" cy="362267"/>
            <a:chOff x="4859353" y="3355130"/>
            <a:chExt cx="373481" cy="362267"/>
          </a:xfrm>
        </p:grpSpPr>
        <p:sp>
          <p:nvSpPr>
            <p:cNvPr id="5623" name="Google Shape;5623;p57"/>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7"/>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7"/>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7"/>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7"/>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7"/>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7"/>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7"/>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7"/>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7"/>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7"/>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7"/>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7"/>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7"/>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7" name="Google Shape;5637;p57"/>
          <p:cNvGrpSpPr/>
          <p:nvPr/>
        </p:nvGrpSpPr>
        <p:grpSpPr>
          <a:xfrm>
            <a:off x="6633603" y="1320407"/>
            <a:ext cx="378721" cy="362005"/>
            <a:chOff x="6637678" y="1500982"/>
            <a:chExt cx="378721" cy="362005"/>
          </a:xfrm>
        </p:grpSpPr>
        <p:sp>
          <p:nvSpPr>
            <p:cNvPr id="5638" name="Google Shape;5638;p57"/>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7"/>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7"/>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7"/>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7"/>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7"/>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7"/>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7"/>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7"/>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7"/>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7"/>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7"/>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7"/>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7"/>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7"/>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7"/>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57"/>
          <p:cNvGrpSpPr/>
          <p:nvPr/>
        </p:nvGrpSpPr>
        <p:grpSpPr>
          <a:xfrm>
            <a:off x="5823918" y="3174921"/>
            <a:ext cx="223041" cy="362163"/>
            <a:chOff x="5827993" y="3355496"/>
            <a:chExt cx="223041" cy="362163"/>
          </a:xfrm>
        </p:grpSpPr>
        <p:sp>
          <p:nvSpPr>
            <p:cNvPr id="5655" name="Google Shape;5655;p57"/>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7"/>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7"/>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7"/>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7"/>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7"/>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7"/>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7"/>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7"/>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7"/>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7"/>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7"/>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7"/>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7"/>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7"/>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57"/>
          <p:cNvGrpSpPr/>
          <p:nvPr/>
        </p:nvGrpSpPr>
        <p:grpSpPr>
          <a:xfrm>
            <a:off x="7524638" y="1320066"/>
            <a:ext cx="370520" cy="361586"/>
            <a:chOff x="7528713" y="1500641"/>
            <a:chExt cx="370520" cy="361586"/>
          </a:xfrm>
        </p:grpSpPr>
        <p:sp>
          <p:nvSpPr>
            <p:cNvPr id="5671" name="Google Shape;5671;p57"/>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7"/>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7"/>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7"/>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7"/>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7"/>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7"/>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57"/>
          <p:cNvGrpSpPr/>
          <p:nvPr/>
        </p:nvGrpSpPr>
        <p:grpSpPr>
          <a:xfrm>
            <a:off x="5313123" y="3174921"/>
            <a:ext cx="367429" cy="362163"/>
            <a:chOff x="5317198" y="3355496"/>
            <a:chExt cx="367429" cy="362163"/>
          </a:xfrm>
        </p:grpSpPr>
        <p:sp>
          <p:nvSpPr>
            <p:cNvPr id="5679" name="Google Shape;5679;p57"/>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7"/>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7"/>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7"/>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7"/>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7"/>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7"/>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7"/>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7"/>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7"/>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7"/>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7"/>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7"/>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7"/>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7"/>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7"/>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57"/>
          <p:cNvGrpSpPr/>
          <p:nvPr/>
        </p:nvGrpSpPr>
        <p:grpSpPr>
          <a:xfrm>
            <a:off x="5298896" y="1319988"/>
            <a:ext cx="383175" cy="362241"/>
            <a:chOff x="5302971" y="1500563"/>
            <a:chExt cx="383175" cy="362241"/>
          </a:xfrm>
        </p:grpSpPr>
        <p:sp>
          <p:nvSpPr>
            <p:cNvPr id="5696" name="Google Shape;5696;p57"/>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7"/>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8" name="Google Shape;5698;p57"/>
          <p:cNvGrpSpPr/>
          <p:nvPr/>
        </p:nvGrpSpPr>
        <p:grpSpPr>
          <a:xfrm>
            <a:off x="6198630" y="1344878"/>
            <a:ext cx="364180" cy="312461"/>
            <a:chOff x="6202705" y="1525453"/>
            <a:chExt cx="364180" cy="312461"/>
          </a:xfrm>
        </p:grpSpPr>
        <p:sp>
          <p:nvSpPr>
            <p:cNvPr id="5699" name="Google Shape;5699;p57"/>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7"/>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7"/>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7"/>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7"/>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7"/>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7"/>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57"/>
          <p:cNvGrpSpPr/>
          <p:nvPr/>
        </p:nvGrpSpPr>
        <p:grpSpPr>
          <a:xfrm>
            <a:off x="7083142" y="1323027"/>
            <a:ext cx="362398" cy="356163"/>
            <a:chOff x="7087217" y="1503602"/>
            <a:chExt cx="362398" cy="356163"/>
          </a:xfrm>
        </p:grpSpPr>
        <p:sp>
          <p:nvSpPr>
            <p:cNvPr id="5707" name="Google Shape;5707;p57"/>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7"/>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7"/>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7"/>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7"/>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7"/>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7"/>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7"/>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7"/>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7"/>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7"/>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7"/>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7"/>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7"/>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7"/>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7"/>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7"/>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7"/>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7"/>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7"/>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7"/>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57"/>
          <p:cNvGrpSpPr/>
          <p:nvPr/>
        </p:nvGrpSpPr>
        <p:grpSpPr>
          <a:xfrm>
            <a:off x="7964877" y="1320302"/>
            <a:ext cx="378747" cy="361455"/>
            <a:chOff x="7968952" y="1500877"/>
            <a:chExt cx="378747" cy="361455"/>
          </a:xfrm>
        </p:grpSpPr>
        <p:sp>
          <p:nvSpPr>
            <p:cNvPr id="5729" name="Google Shape;5729;p57"/>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7"/>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7"/>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7"/>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7"/>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7"/>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7"/>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7"/>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7"/>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7"/>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7"/>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7"/>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7"/>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7"/>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7"/>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57"/>
          <p:cNvGrpSpPr/>
          <p:nvPr/>
        </p:nvGrpSpPr>
        <p:grpSpPr>
          <a:xfrm>
            <a:off x="5757370" y="1361148"/>
            <a:ext cx="362163" cy="279737"/>
            <a:chOff x="5761445" y="1541723"/>
            <a:chExt cx="362163" cy="279737"/>
          </a:xfrm>
        </p:grpSpPr>
        <p:sp>
          <p:nvSpPr>
            <p:cNvPr id="5745" name="Google Shape;5745;p57"/>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7"/>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7"/>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7"/>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7"/>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7"/>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57"/>
          <p:cNvGrpSpPr/>
          <p:nvPr/>
        </p:nvGrpSpPr>
        <p:grpSpPr>
          <a:xfrm>
            <a:off x="6200883" y="3175000"/>
            <a:ext cx="358390" cy="362320"/>
            <a:chOff x="6204958" y="3355575"/>
            <a:chExt cx="358390" cy="362320"/>
          </a:xfrm>
        </p:grpSpPr>
        <p:sp>
          <p:nvSpPr>
            <p:cNvPr id="5752" name="Google Shape;5752;p57"/>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7"/>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7"/>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7"/>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7"/>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7"/>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7"/>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7"/>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7"/>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7"/>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7"/>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7"/>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7"/>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7"/>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7"/>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7"/>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57"/>
          <p:cNvGrpSpPr/>
          <p:nvPr/>
        </p:nvGrpSpPr>
        <p:grpSpPr>
          <a:xfrm>
            <a:off x="4935895" y="1319280"/>
            <a:ext cx="242979" cy="362660"/>
            <a:chOff x="4939970" y="1499855"/>
            <a:chExt cx="242979" cy="362660"/>
          </a:xfrm>
        </p:grpSpPr>
        <p:sp>
          <p:nvSpPr>
            <p:cNvPr id="5769" name="Google Shape;5769;p57"/>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7"/>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7"/>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7"/>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7"/>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7"/>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57"/>
          <p:cNvGrpSpPr/>
          <p:nvPr/>
        </p:nvGrpSpPr>
        <p:grpSpPr>
          <a:xfrm>
            <a:off x="8019373" y="3174921"/>
            <a:ext cx="284322" cy="362163"/>
            <a:chOff x="8023448" y="3355496"/>
            <a:chExt cx="284322" cy="362163"/>
          </a:xfrm>
        </p:grpSpPr>
        <p:sp>
          <p:nvSpPr>
            <p:cNvPr id="5776" name="Google Shape;5776;p57"/>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7"/>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7"/>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7"/>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7"/>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7"/>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7"/>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7"/>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7"/>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5" name="Google Shape;5785;p57"/>
          <p:cNvGrpSpPr/>
          <p:nvPr/>
        </p:nvGrpSpPr>
        <p:grpSpPr>
          <a:xfrm>
            <a:off x="6640126" y="3174921"/>
            <a:ext cx="366695" cy="361979"/>
            <a:chOff x="6644201" y="3355496"/>
            <a:chExt cx="366695" cy="361979"/>
          </a:xfrm>
        </p:grpSpPr>
        <p:sp>
          <p:nvSpPr>
            <p:cNvPr id="5786" name="Google Shape;5786;p57"/>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7"/>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7"/>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7"/>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7"/>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7"/>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7"/>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7"/>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7"/>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7"/>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7"/>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7"/>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7"/>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7"/>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7"/>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7"/>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7"/>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7"/>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7"/>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7"/>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7"/>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7"/>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57"/>
          <p:cNvGrpSpPr/>
          <p:nvPr/>
        </p:nvGrpSpPr>
        <p:grpSpPr>
          <a:xfrm>
            <a:off x="7951070" y="1838617"/>
            <a:ext cx="365176" cy="271013"/>
            <a:chOff x="7955145" y="2019192"/>
            <a:chExt cx="365176" cy="271013"/>
          </a:xfrm>
        </p:grpSpPr>
        <p:sp>
          <p:nvSpPr>
            <p:cNvPr id="5809" name="Google Shape;5809;p57"/>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7"/>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7"/>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7"/>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7"/>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7"/>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5" name="Google Shape;5815;p57"/>
          <p:cNvGrpSpPr/>
          <p:nvPr/>
        </p:nvGrpSpPr>
        <p:grpSpPr>
          <a:xfrm>
            <a:off x="7514080" y="1828896"/>
            <a:ext cx="361927" cy="290270"/>
            <a:chOff x="7518155" y="2009471"/>
            <a:chExt cx="361927" cy="290270"/>
          </a:xfrm>
        </p:grpSpPr>
        <p:sp>
          <p:nvSpPr>
            <p:cNvPr id="5816" name="Google Shape;5816;p57"/>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7"/>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7"/>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7"/>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7"/>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7"/>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7"/>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7"/>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7"/>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7"/>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7"/>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7"/>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7"/>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57"/>
          <p:cNvGrpSpPr/>
          <p:nvPr/>
        </p:nvGrpSpPr>
        <p:grpSpPr>
          <a:xfrm>
            <a:off x="7075597" y="1810478"/>
            <a:ext cx="362163" cy="327264"/>
            <a:chOff x="7079672" y="1991053"/>
            <a:chExt cx="362163" cy="327264"/>
          </a:xfrm>
        </p:grpSpPr>
        <p:sp>
          <p:nvSpPr>
            <p:cNvPr id="5830" name="Google Shape;5830;p57"/>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7"/>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7"/>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7"/>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7"/>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7"/>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7"/>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7"/>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7"/>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7"/>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7"/>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7"/>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7"/>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7"/>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7"/>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7"/>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57"/>
          <p:cNvGrpSpPr/>
          <p:nvPr/>
        </p:nvGrpSpPr>
        <p:grpSpPr>
          <a:xfrm>
            <a:off x="6637113" y="1854939"/>
            <a:ext cx="361901" cy="238132"/>
            <a:chOff x="6641188" y="2035514"/>
            <a:chExt cx="361901" cy="238132"/>
          </a:xfrm>
        </p:grpSpPr>
        <p:sp>
          <p:nvSpPr>
            <p:cNvPr id="5847" name="Google Shape;5847;p57"/>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7"/>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7"/>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7"/>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7"/>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7"/>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7"/>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7"/>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7"/>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7"/>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7"/>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7"/>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7"/>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7"/>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7"/>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7"/>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7"/>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7"/>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7"/>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57"/>
          <p:cNvGrpSpPr/>
          <p:nvPr/>
        </p:nvGrpSpPr>
        <p:grpSpPr>
          <a:xfrm>
            <a:off x="6198368" y="1806102"/>
            <a:ext cx="362425" cy="335884"/>
            <a:chOff x="6202443" y="1986677"/>
            <a:chExt cx="362425" cy="335884"/>
          </a:xfrm>
        </p:grpSpPr>
        <p:sp>
          <p:nvSpPr>
            <p:cNvPr id="5867" name="Google Shape;5867;p57"/>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7"/>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7"/>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7"/>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7"/>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7"/>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7"/>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7"/>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7"/>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7"/>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7"/>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7"/>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7"/>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7"/>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7"/>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7"/>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7"/>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7"/>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7"/>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7"/>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57"/>
          <p:cNvGrpSpPr/>
          <p:nvPr/>
        </p:nvGrpSpPr>
        <p:grpSpPr>
          <a:xfrm>
            <a:off x="5760147" y="1836023"/>
            <a:ext cx="374293" cy="276069"/>
            <a:chOff x="5764222" y="2016598"/>
            <a:chExt cx="374293" cy="276069"/>
          </a:xfrm>
        </p:grpSpPr>
        <p:sp>
          <p:nvSpPr>
            <p:cNvPr id="5888" name="Google Shape;5888;p57"/>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7"/>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7"/>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7"/>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7"/>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7"/>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7"/>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7"/>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7"/>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7"/>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7"/>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57"/>
          <p:cNvGrpSpPr/>
          <p:nvPr/>
        </p:nvGrpSpPr>
        <p:grpSpPr>
          <a:xfrm>
            <a:off x="5321402" y="1835866"/>
            <a:ext cx="361927" cy="276515"/>
            <a:chOff x="5325477" y="2016441"/>
            <a:chExt cx="361927" cy="276515"/>
          </a:xfrm>
        </p:grpSpPr>
        <p:sp>
          <p:nvSpPr>
            <p:cNvPr id="5900" name="Google Shape;5900;p57"/>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7"/>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7"/>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7"/>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7"/>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7"/>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7"/>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7"/>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7"/>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7"/>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7"/>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7"/>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7"/>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7"/>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7"/>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7"/>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7"/>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7"/>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7"/>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7"/>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0" name="Google Shape;5920;p57"/>
          <p:cNvGrpSpPr/>
          <p:nvPr/>
        </p:nvGrpSpPr>
        <p:grpSpPr>
          <a:xfrm>
            <a:off x="4866596" y="1836625"/>
            <a:ext cx="364180" cy="274812"/>
            <a:chOff x="4870671" y="2017200"/>
            <a:chExt cx="364180" cy="274812"/>
          </a:xfrm>
        </p:grpSpPr>
        <p:sp>
          <p:nvSpPr>
            <p:cNvPr id="5921" name="Google Shape;5921;p57"/>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7"/>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7"/>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7"/>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7"/>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7"/>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7"/>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7"/>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7"/>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7"/>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7"/>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7"/>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7"/>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4" name="Google Shape;5934;p57"/>
          <p:cNvGrpSpPr/>
          <p:nvPr/>
        </p:nvGrpSpPr>
        <p:grpSpPr>
          <a:xfrm>
            <a:off x="7140651" y="3174921"/>
            <a:ext cx="260690" cy="362032"/>
            <a:chOff x="7144726" y="3355496"/>
            <a:chExt cx="260690" cy="362032"/>
          </a:xfrm>
        </p:grpSpPr>
        <p:sp>
          <p:nvSpPr>
            <p:cNvPr id="5935" name="Google Shape;5935;p57"/>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7"/>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7"/>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7"/>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7"/>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7"/>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57"/>
          <p:cNvGrpSpPr/>
          <p:nvPr/>
        </p:nvGrpSpPr>
        <p:grpSpPr>
          <a:xfrm>
            <a:off x="6701644" y="4097476"/>
            <a:ext cx="261712" cy="361770"/>
            <a:chOff x="6705719" y="4278051"/>
            <a:chExt cx="261712" cy="361770"/>
          </a:xfrm>
        </p:grpSpPr>
        <p:sp>
          <p:nvSpPr>
            <p:cNvPr id="5942" name="Google Shape;5942;p57"/>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7"/>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7"/>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7"/>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7"/>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7"/>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7"/>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7"/>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7"/>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7"/>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7"/>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7"/>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7"/>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7"/>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7"/>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57"/>
          <p:cNvGrpSpPr/>
          <p:nvPr/>
        </p:nvGrpSpPr>
        <p:grpSpPr>
          <a:xfrm>
            <a:off x="5746575" y="2711077"/>
            <a:ext cx="320216" cy="361403"/>
            <a:chOff x="5750650" y="2891652"/>
            <a:chExt cx="320216" cy="361403"/>
          </a:xfrm>
        </p:grpSpPr>
        <p:sp>
          <p:nvSpPr>
            <p:cNvPr id="5958" name="Google Shape;5958;p57"/>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7"/>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7"/>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7"/>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7"/>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7"/>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7"/>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7"/>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7"/>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7"/>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7"/>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7"/>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7"/>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7"/>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7"/>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3" name="Google Shape;5973;p57"/>
          <p:cNvGrpSpPr/>
          <p:nvPr/>
        </p:nvGrpSpPr>
        <p:grpSpPr>
          <a:xfrm>
            <a:off x="6653934" y="2710815"/>
            <a:ext cx="315972" cy="361927"/>
            <a:chOff x="6658009" y="2891390"/>
            <a:chExt cx="315972" cy="361927"/>
          </a:xfrm>
        </p:grpSpPr>
        <p:sp>
          <p:nvSpPr>
            <p:cNvPr id="5974" name="Google Shape;5974;p57"/>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7"/>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7"/>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7"/>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7"/>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7"/>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7"/>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57"/>
          <p:cNvGrpSpPr/>
          <p:nvPr/>
        </p:nvGrpSpPr>
        <p:grpSpPr>
          <a:xfrm>
            <a:off x="6199390" y="2710631"/>
            <a:ext cx="320478" cy="362110"/>
            <a:chOff x="6203465" y="2891206"/>
            <a:chExt cx="320478" cy="362110"/>
          </a:xfrm>
        </p:grpSpPr>
        <p:sp>
          <p:nvSpPr>
            <p:cNvPr id="5982" name="Google Shape;5982;p57"/>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7"/>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7"/>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7"/>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7"/>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57"/>
          <p:cNvGrpSpPr/>
          <p:nvPr/>
        </p:nvGrpSpPr>
        <p:grpSpPr>
          <a:xfrm>
            <a:off x="7563205" y="2710684"/>
            <a:ext cx="307116" cy="362294"/>
            <a:chOff x="7567280" y="2891259"/>
            <a:chExt cx="307116" cy="362294"/>
          </a:xfrm>
        </p:grpSpPr>
        <p:sp>
          <p:nvSpPr>
            <p:cNvPr id="5988" name="Google Shape;5988;p57"/>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7"/>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7"/>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7"/>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7"/>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7"/>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7"/>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7"/>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7"/>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7"/>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7"/>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7"/>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57"/>
          <p:cNvGrpSpPr/>
          <p:nvPr/>
        </p:nvGrpSpPr>
        <p:grpSpPr>
          <a:xfrm>
            <a:off x="7108504" y="2710946"/>
            <a:ext cx="338556" cy="361534"/>
            <a:chOff x="7112579" y="2891521"/>
            <a:chExt cx="338556" cy="361534"/>
          </a:xfrm>
        </p:grpSpPr>
        <p:sp>
          <p:nvSpPr>
            <p:cNvPr id="6001" name="Google Shape;6001;p57"/>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7"/>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57"/>
          <p:cNvGrpSpPr/>
          <p:nvPr/>
        </p:nvGrpSpPr>
        <p:grpSpPr>
          <a:xfrm>
            <a:off x="7151184" y="3624461"/>
            <a:ext cx="207478" cy="361272"/>
            <a:chOff x="7155259" y="3805036"/>
            <a:chExt cx="207478" cy="361272"/>
          </a:xfrm>
        </p:grpSpPr>
        <p:sp>
          <p:nvSpPr>
            <p:cNvPr id="6004" name="Google Shape;6004;p57"/>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7"/>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7"/>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7"/>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7"/>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7"/>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7"/>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7"/>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7"/>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7"/>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7"/>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7"/>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6" name="Google Shape;6016;p57"/>
          <p:cNvGrpSpPr/>
          <p:nvPr/>
        </p:nvGrpSpPr>
        <p:grpSpPr>
          <a:xfrm>
            <a:off x="4911293" y="2710815"/>
            <a:ext cx="182850" cy="361927"/>
            <a:chOff x="4915368" y="2891390"/>
            <a:chExt cx="182850" cy="361927"/>
          </a:xfrm>
        </p:grpSpPr>
        <p:sp>
          <p:nvSpPr>
            <p:cNvPr id="6017" name="Google Shape;6017;p57"/>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7"/>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7"/>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7"/>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7"/>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7"/>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7"/>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7"/>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7"/>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7"/>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7"/>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57"/>
          <p:cNvGrpSpPr/>
          <p:nvPr/>
        </p:nvGrpSpPr>
        <p:grpSpPr>
          <a:xfrm>
            <a:off x="8024639" y="2711077"/>
            <a:ext cx="289589" cy="361403"/>
            <a:chOff x="8028714" y="2891652"/>
            <a:chExt cx="289589" cy="361403"/>
          </a:xfrm>
        </p:grpSpPr>
        <p:sp>
          <p:nvSpPr>
            <p:cNvPr id="6029" name="Google Shape;6029;p57"/>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7"/>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7"/>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7"/>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7"/>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7"/>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7"/>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7"/>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7"/>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7"/>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7"/>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7"/>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7"/>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7"/>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7"/>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7"/>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7"/>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7"/>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7"/>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7"/>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57"/>
          <p:cNvGrpSpPr/>
          <p:nvPr/>
        </p:nvGrpSpPr>
        <p:grpSpPr>
          <a:xfrm>
            <a:off x="7547747" y="3624199"/>
            <a:ext cx="293335" cy="361927"/>
            <a:chOff x="7551822" y="3804774"/>
            <a:chExt cx="293335" cy="361927"/>
          </a:xfrm>
        </p:grpSpPr>
        <p:sp>
          <p:nvSpPr>
            <p:cNvPr id="6050" name="Google Shape;6050;p57"/>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7"/>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7"/>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7"/>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7"/>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7"/>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7"/>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7"/>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7"/>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7"/>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7"/>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1" name="Google Shape;6061;p57"/>
          <p:cNvGrpSpPr/>
          <p:nvPr/>
        </p:nvGrpSpPr>
        <p:grpSpPr>
          <a:xfrm>
            <a:off x="6259650" y="4097083"/>
            <a:ext cx="210491" cy="362163"/>
            <a:chOff x="6263725" y="4277658"/>
            <a:chExt cx="210491" cy="362163"/>
          </a:xfrm>
        </p:grpSpPr>
        <p:sp>
          <p:nvSpPr>
            <p:cNvPr id="6062" name="Google Shape;6062;p57"/>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7"/>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7"/>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7"/>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7"/>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7"/>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7"/>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7"/>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7"/>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7"/>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7"/>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7"/>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7"/>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7"/>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7"/>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57"/>
          <p:cNvGrpSpPr/>
          <p:nvPr/>
        </p:nvGrpSpPr>
        <p:grpSpPr>
          <a:xfrm>
            <a:off x="7983715" y="3624120"/>
            <a:ext cx="336303" cy="362005"/>
            <a:chOff x="7987790" y="3804695"/>
            <a:chExt cx="336303" cy="362005"/>
          </a:xfrm>
        </p:grpSpPr>
        <p:sp>
          <p:nvSpPr>
            <p:cNvPr id="6078" name="Google Shape;6078;p57"/>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7"/>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7"/>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7"/>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7"/>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7"/>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7"/>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7"/>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7"/>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7"/>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8" name="Google Shape;6088;p57"/>
          <p:cNvGrpSpPr/>
          <p:nvPr/>
        </p:nvGrpSpPr>
        <p:grpSpPr>
          <a:xfrm>
            <a:off x="5269369" y="2710710"/>
            <a:ext cx="371123" cy="362267"/>
            <a:chOff x="5273444" y="2891285"/>
            <a:chExt cx="371123" cy="362267"/>
          </a:xfrm>
        </p:grpSpPr>
        <p:sp>
          <p:nvSpPr>
            <p:cNvPr id="6089" name="Google Shape;6089;p57"/>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7"/>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7"/>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7"/>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7"/>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7"/>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7"/>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7"/>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7"/>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7"/>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7"/>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7"/>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7"/>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7"/>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3" name="Google Shape;6103;p57"/>
          <p:cNvGrpSpPr/>
          <p:nvPr/>
        </p:nvGrpSpPr>
        <p:grpSpPr>
          <a:xfrm>
            <a:off x="7626322" y="3177824"/>
            <a:ext cx="214759" cy="357030"/>
            <a:chOff x="2235125" y="238075"/>
            <a:chExt cx="3144350" cy="5227375"/>
          </a:xfrm>
        </p:grpSpPr>
        <p:sp>
          <p:nvSpPr>
            <p:cNvPr id="6104" name="Google Shape;6104;p57"/>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7"/>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7"/>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7"/>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7"/>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7"/>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7"/>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7"/>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7"/>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57"/>
          <p:cNvGrpSpPr/>
          <p:nvPr/>
        </p:nvGrpSpPr>
        <p:grpSpPr>
          <a:xfrm>
            <a:off x="2818791" y="4097368"/>
            <a:ext cx="342496" cy="351944"/>
            <a:chOff x="2810729" y="4267107"/>
            <a:chExt cx="342496" cy="351944"/>
          </a:xfrm>
        </p:grpSpPr>
        <p:sp>
          <p:nvSpPr>
            <p:cNvPr id="6114" name="Google Shape;6114;p57"/>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7"/>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7"/>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7"/>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7"/>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7"/>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7"/>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7"/>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7"/>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7"/>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7"/>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7"/>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7"/>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7"/>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7"/>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7"/>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7"/>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7"/>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7"/>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7"/>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7"/>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7"/>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7"/>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7"/>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7"/>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7"/>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7"/>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7"/>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7"/>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7"/>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57"/>
          <p:cNvGrpSpPr/>
          <p:nvPr/>
        </p:nvGrpSpPr>
        <p:grpSpPr>
          <a:xfrm>
            <a:off x="1787231" y="3635885"/>
            <a:ext cx="282381" cy="343454"/>
            <a:chOff x="1779168" y="3805625"/>
            <a:chExt cx="282381" cy="343454"/>
          </a:xfrm>
        </p:grpSpPr>
        <p:sp>
          <p:nvSpPr>
            <p:cNvPr id="6145" name="Google Shape;6145;p57"/>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7"/>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7"/>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7"/>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7"/>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7"/>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7"/>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7"/>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7"/>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7"/>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7"/>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7"/>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7"/>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7"/>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7"/>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7"/>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7"/>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7"/>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7"/>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7"/>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7"/>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7"/>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7"/>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7"/>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7"/>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7"/>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7"/>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7"/>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3" name="Google Shape;6173;p57"/>
          <p:cNvGrpSpPr/>
          <p:nvPr/>
        </p:nvGrpSpPr>
        <p:grpSpPr>
          <a:xfrm>
            <a:off x="2601585" y="2237289"/>
            <a:ext cx="391606" cy="364535"/>
            <a:chOff x="2593522" y="2407029"/>
            <a:chExt cx="391606" cy="364535"/>
          </a:xfrm>
        </p:grpSpPr>
        <p:sp>
          <p:nvSpPr>
            <p:cNvPr id="6174" name="Google Shape;6174;p57"/>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7"/>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7"/>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7"/>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7"/>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7"/>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7"/>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7"/>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7"/>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7"/>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7"/>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7"/>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7"/>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7"/>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7"/>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7"/>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7"/>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7"/>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7"/>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7"/>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7"/>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7"/>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7"/>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7"/>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7"/>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7"/>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7"/>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7"/>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7"/>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7"/>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7"/>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7"/>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7"/>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7"/>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7"/>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7"/>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7"/>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7"/>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7"/>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57"/>
          <p:cNvGrpSpPr/>
          <p:nvPr/>
        </p:nvGrpSpPr>
        <p:grpSpPr>
          <a:xfrm>
            <a:off x="3963109" y="2262503"/>
            <a:ext cx="322912" cy="334396"/>
            <a:chOff x="3955047" y="2432242"/>
            <a:chExt cx="322912" cy="334396"/>
          </a:xfrm>
        </p:grpSpPr>
        <p:sp>
          <p:nvSpPr>
            <p:cNvPr id="6214" name="Google Shape;6214;p57"/>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7"/>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7"/>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57"/>
          <p:cNvGrpSpPr/>
          <p:nvPr/>
        </p:nvGrpSpPr>
        <p:grpSpPr>
          <a:xfrm>
            <a:off x="1810528" y="1793115"/>
            <a:ext cx="265373" cy="351944"/>
            <a:chOff x="1802465" y="1962854"/>
            <a:chExt cx="265373" cy="351944"/>
          </a:xfrm>
        </p:grpSpPr>
        <p:sp>
          <p:nvSpPr>
            <p:cNvPr id="6218" name="Google Shape;6218;p57"/>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7"/>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7"/>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7"/>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7"/>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7"/>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7"/>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5" name="Google Shape;6225;p57"/>
          <p:cNvGrpSpPr/>
          <p:nvPr/>
        </p:nvGrpSpPr>
        <p:grpSpPr>
          <a:xfrm>
            <a:off x="3520133" y="1786482"/>
            <a:ext cx="373983" cy="363622"/>
            <a:chOff x="3512070" y="1956222"/>
            <a:chExt cx="373983" cy="363622"/>
          </a:xfrm>
        </p:grpSpPr>
        <p:sp>
          <p:nvSpPr>
            <p:cNvPr id="6226" name="Google Shape;6226;p57"/>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7"/>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7"/>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7"/>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7"/>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7"/>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7"/>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7"/>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7"/>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7"/>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7"/>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7"/>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7"/>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7"/>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7"/>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7"/>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7"/>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57"/>
          <p:cNvGrpSpPr/>
          <p:nvPr/>
        </p:nvGrpSpPr>
        <p:grpSpPr>
          <a:xfrm>
            <a:off x="850746" y="2225012"/>
            <a:ext cx="345640" cy="356660"/>
            <a:chOff x="842683" y="2394751"/>
            <a:chExt cx="345640" cy="356660"/>
          </a:xfrm>
        </p:grpSpPr>
        <p:sp>
          <p:nvSpPr>
            <p:cNvPr id="6244" name="Google Shape;6244;p57"/>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7"/>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7"/>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7"/>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7"/>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7"/>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7"/>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7"/>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7"/>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7"/>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7"/>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7"/>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7"/>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7"/>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7"/>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7"/>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57"/>
          <p:cNvGrpSpPr/>
          <p:nvPr/>
        </p:nvGrpSpPr>
        <p:grpSpPr>
          <a:xfrm>
            <a:off x="1298678" y="2229728"/>
            <a:ext cx="336836" cy="342511"/>
            <a:chOff x="1290615" y="2399467"/>
            <a:chExt cx="336836" cy="342511"/>
          </a:xfrm>
        </p:grpSpPr>
        <p:sp>
          <p:nvSpPr>
            <p:cNvPr id="6261" name="Google Shape;6261;p57"/>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7"/>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7"/>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7"/>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7"/>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7"/>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7"/>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7"/>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7"/>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7"/>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7"/>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7"/>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7"/>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7"/>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7"/>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7"/>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7"/>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7"/>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7"/>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57"/>
          <p:cNvGrpSpPr/>
          <p:nvPr/>
        </p:nvGrpSpPr>
        <p:grpSpPr>
          <a:xfrm>
            <a:off x="1756372" y="2238861"/>
            <a:ext cx="308508" cy="333378"/>
            <a:chOff x="1748310" y="2408601"/>
            <a:chExt cx="308508" cy="333378"/>
          </a:xfrm>
        </p:grpSpPr>
        <p:sp>
          <p:nvSpPr>
            <p:cNvPr id="6281" name="Google Shape;6281;p57"/>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7"/>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7"/>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7"/>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7"/>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7"/>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7"/>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7"/>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57"/>
          <p:cNvGrpSpPr/>
          <p:nvPr/>
        </p:nvGrpSpPr>
        <p:grpSpPr>
          <a:xfrm>
            <a:off x="3052676" y="2248294"/>
            <a:ext cx="376184" cy="315141"/>
            <a:chOff x="3044614" y="2418033"/>
            <a:chExt cx="376184" cy="315141"/>
          </a:xfrm>
        </p:grpSpPr>
        <p:sp>
          <p:nvSpPr>
            <p:cNvPr id="6290" name="Google Shape;6290;p57"/>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7"/>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7"/>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7"/>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7"/>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7"/>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7"/>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7"/>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7"/>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9" name="Google Shape;6299;p57"/>
          <p:cNvGrpSpPr/>
          <p:nvPr/>
        </p:nvGrpSpPr>
        <p:grpSpPr>
          <a:xfrm>
            <a:off x="3951700" y="3645333"/>
            <a:ext cx="357933" cy="342676"/>
            <a:chOff x="3943638" y="3815072"/>
            <a:chExt cx="357933" cy="342676"/>
          </a:xfrm>
        </p:grpSpPr>
        <p:sp>
          <p:nvSpPr>
            <p:cNvPr id="6300" name="Google Shape;6300;p57"/>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7"/>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7"/>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7"/>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7"/>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7"/>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7"/>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7"/>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7"/>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9" name="Google Shape;6309;p57"/>
          <p:cNvGrpSpPr/>
          <p:nvPr/>
        </p:nvGrpSpPr>
        <p:grpSpPr>
          <a:xfrm>
            <a:off x="3516345" y="3640602"/>
            <a:ext cx="351644" cy="351959"/>
            <a:chOff x="3508282" y="3810341"/>
            <a:chExt cx="351644" cy="351959"/>
          </a:xfrm>
        </p:grpSpPr>
        <p:sp>
          <p:nvSpPr>
            <p:cNvPr id="6310" name="Google Shape;6310;p57"/>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7"/>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7"/>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7"/>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7"/>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7"/>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7"/>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7"/>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7"/>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7"/>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7"/>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7"/>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7"/>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3" name="Google Shape;6323;p57"/>
          <p:cNvGrpSpPr/>
          <p:nvPr/>
        </p:nvGrpSpPr>
        <p:grpSpPr>
          <a:xfrm>
            <a:off x="2232648" y="1793115"/>
            <a:ext cx="303163" cy="351809"/>
            <a:chOff x="2224585" y="1962854"/>
            <a:chExt cx="303163" cy="351809"/>
          </a:xfrm>
        </p:grpSpPr>
        <p:sp>
          <p:nvSpPr>
            <p:cNvPr id="6324" name="Google Shape;6324;p57"/>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7"/>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7"/>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7"/>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7"/>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7"/>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7"/>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7"/>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57"/>
          <p:cNvGrpSpPr/>
          <p:nvPr/>
        </p:nvGrpSpPr>
        <p:grpSpPr>
          <a:xfrm>
            <a:off x="2630856" y="1821128"/>
            <a:ext cx="389090" cy="296231"/>
            <a:chOff x="2622794" y="1990868"/>
            <a:chExt cx="389090" cy="296231"/>
          </a:xfrm>
        </p:grpSpPr>
        <p:sp>
          <p:nvSpPr>
            <p:cNvPr id="6333" name="Google Shape;6333;p57"/>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7"/>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7"/>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7"/>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7"/>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7"/>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7"/>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7"/>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7"/>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57"/>
          <p:cNvGrpSpPr/>
          <p:nvPr/>
        </p:nvGrpSpPr>
        <p:grpSpPr>
          <a:xfrm>
            <a:off x="3985388" y="1782409"/>
            <a:ext cx="327074" cy="375241"/>
            <a:chOff x="3977326" y="1952149"/>
            <a:chExt cx="327074" cy="375241"/>
          </a:xfrm>
        </p:grpSpPr>
        <p:sp>
          <p:nvSpPr>
            <p:cNvPr id="6343" name="Google Shape;6343;p57"/>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7"/>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7"/>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7"/>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7"/>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7"/>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7"/>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7"/>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7"/>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7"/>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7"/>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7"/>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7"/>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7"/>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7"/>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7"/>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7"/>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57"/>
          <p:cNvGrpSpPr/>
          <p:nvPr/>
        </p:nvGrpSpPr>
        <p:grpSpPr>
          <a:xfrm>
            <a:off x="1349674" y="3170315"/>
            <a:ext cx="259399" cy="370524"/>
            <a:chOff x="1341612" y="3340055"/>
            <a:chExt cx="259399" cy="370524"/>
          </a:xfrm>
        </p:grpSpPr>
        <p:sp>
          <p:nvSpPr>
            <p:cNvPr id="6361" name="Google Shape;6361;p57"/>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7"/>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7"/>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7"/>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7"/>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7"/>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7"/>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7"/>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7"/>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7"/>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7"/>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7"/>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7"/>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7"/>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7"/>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7"/>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7"/>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7"/>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9" name="Google Shape;6379;p57"/>
          <p:cNvGrpSpPr/>
          <p:nvPr/>
        </p:nvGrpSpPr>
        <p:grpSpPr>
          <a:xfrm>
            <a:off x="2187955" y="3675233"/>
            <a:ext cx="351629" cy="282381"/>
            <a:chOff x="2179892" y="3844972"/>
            <a:chExt cx="351629" cy="282381"/>
          </a:xfrm>
        </p:grpSpPr>
        <p:sp>
          <p:nvSpPr>
            <p:cNvPr id="6380" name="Google Shape;6380;p57"/>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7"/>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7"/>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7"/>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7"/>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7"/>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7"/>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7"/>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7"/>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7"/>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7"/>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7"/>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7"/>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7"/>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7"/>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7"/>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7"/>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7"/>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7"/>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7"/>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0" name="Google Shape;6400;p57"/>
          <p:cNvGrpSpPr/>
          <p:nvPr/>
        </p:nvGrpSpPr>
        <p:grpSpPr>
          <a:xfrm>
            <a:off x="3139232" y="3647145"/>
            <a:ext cx="220051" cy="338169"/>
            <a:chOff x="3131170" y="3816884"/>
            <a:chExt cx="220051" cy="338169"/>
          </a:xfrm>
        </p:grpSpPr>
        <p:sp>
          <p:nvSpPr>
            <p:cNvPr id="6401" name="Google Shape;6401;p57"/>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7"/>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7"/>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7"/>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7"/>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7"/>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7"/>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7"/>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7"/>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57"/>
          <p:cNvGrpSpPr/>
          <p:nvPr/>
        </p:nvGrpSpPr>
        <p:grpSpPr>
          <a:xfrm>
            <a:off x="911564" y="3189824"/>
            <a:ext cx="247990" cy="333393"/>
            <a:chOff x="903502" y="3359564"/>
            <a:chExt cx="247990" cy="333393"/>
          </a:xfrm>
        </p:grpSpPr>
        <p:sp>
          <p:nvSpPr>
            <p:cNvPr id="6411" name="Google Shape;6411;p57"/>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7"/>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7"/>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7"/>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7"/>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7"/>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7"/>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7"/>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7"/>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7"/>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7"/>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7"/>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7"/>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7"/>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7"/>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7"/>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7"/>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7"/>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7"/>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7"/>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7"/>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7"/>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3" name="Google Shape;6433;p57"/>
          <p:cNvGrpSpPr/>
          <p:nvPr/>
        </p:nvGrpSpPr>
        <p:grpSpPr>
          <a:xfrm>
            <a:off x="2624253" y="2720721"/>
            <a:ext cx="365793" cy="361152"/>
            <a:chOff x="2616191" y="2890461"/>
            <a:chExt cx="365793" cy="361152"/>
          </a:xfrm>
        </p:grpSpPr>
        <p:sp>
          <p:nvSpPr>
            <p:cNvPr id="6434" name="Google Shape;6434;p57"/>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7"/>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7"/>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7"/>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7"/>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7"/>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7"/>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7"/>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7"/>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7"/>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7"/>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57"/>
          <p:cNvGrpSpPr/>
          <p:nvPr/>
        </p:nvGrpSpPr>
        <p:grpSpPr>
          <a:xfrm>
            <a:off x="3058022" y="1776121"/>
            <a:ext cx="402940" cy="388536"/>
            <a:chOff x="3049959" y="1945861"/>
            <a:chExt cx="402940" cy="388536"/>
          </a:xfrm>
        </p:grpSpPr>
        <p:sp>
          <p:nvSpPr>
            <p:cNvPr id="6446" name="Google Shape;6446;p57"/>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7"/>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7"/>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7"/>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7"/>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7"/>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57"/>
          <p:cNvGrpSpPr/>
          <p:nvPr/>
        </p:nvGrpSpPr>
        <p:grpSpPr>
          <a:xfrm>
            <a:off x="2491088" y="4098940"/>
            <a:ext cx="202428" cy="349114"/>
            <a:chOff x="2483025" y="4268679"/>
            <a:chExt cx="202428" cy="349114"/>
          </a:xfrm>
        </p:grpSpPr>
        <p:sp>
          <p:nvSpPr>
            <p:cNvPr id="6453" name="Google Shape;6453;p57"/>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7"/>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7"/>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7"/>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7"/>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7"/>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9" name="Google Shape;6459;p57"/>
          <p:cNvGrpSpPr/>
          <p:nvPr/>
        </p:nvGrpSpPr>
        <p:grpSpPr>
          <a:xfrm>
            <a:off x="870569" y="2716244"/>
            <a:ext cx="329590" cy="365000"/>
            <a:chOff x="862507" y="2885984"/>
            <a:chExt cx="329590" cy="365000"/>
          </a:xfrm>
        </p:grpSpPr>
        <p:sp>
          <p:nvSpPr>
            <p:cNvPr id="6460" name="Google Shape;6460;p57"/>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7"/>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7"/>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7"/>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7"/>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7"/>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7"/>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57"/>
          <p:cNvGrpSpPr/>
          <p:nvPr/>
        </p:nvGrpSpPr>
        <p:grpSpPr>
          <a:xfrm>
            <a:off x="3090138" y="2702065"/>
            <a:ext cx="318884" cy="379807"/>
            <a:chOff x="3082075" y="2871805"/>
            <a:chExt cx="318884" cy="379807"/>
          </a:xfrm>
        </p:grpSpPr>
        <p:sp>
          <p:nvSpPr>
            <p:cNvPr id="6468" name="Google Shape;6468;p57"/>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7"/>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7"/>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7"/>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7"/>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7"/>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7"/>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7"/>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7"/>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7"/>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7"/>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7"/>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7"/>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7"/>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7"/>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7"/>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7"/>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7"/>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7"/>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7"/>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57"/>
          <p:cNvGrpSpPr/>
          <p:nvPr/>
        </p:nvGrpSpPr>
        <p:grpSpPr>
          <a:xfrm>
            <a:off x="2602843" y="1346755"/>
            <a:ext cx="410187" cy="324244"/>
            <a:chOff x="2594780" y="1516494"/>
            <a:chExt cx="410187" cy="324244"/>
          </a:xfrm>
        </p:grpSpPr>
        <p:sp>
          <p:nvSpPr>
            <p:cNvPr id="6489" name="Google Shape;6489;p57"/>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7"/>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7"/>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7"/>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7"/>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7"/>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7"/>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7"/>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57"/>
          <p:cNvGrpSpPr/>
          <p:nvPr/>
        </p:nvGrpSpPr>
        <p:grpSpPr>
          <a:xfrm>
            <a:off x="1751027" y="1333220"/>
            <a:ext cx="333692" cy="333363"/>
            <a:chOff x="1742965" y="1502959"/>
            <a:chExt cx="333692" cy="333363"/>
          </a:xfrm>
        </p:grpSpPr>
        <p:sp>
          <p:nvSpPr>
            <p:cNvPr id="6498" name="Google Shape;6498;p57"/>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7"/>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7"/>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7"/>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2" name="Google Shape;6502;p57"/>
          <p:cNvGrpSpPr/>
          <p:nvPr/>
        </p:nvGrpSpPr>
        <p:grpSpPr>
          <a:xfrm>
            <a:off x="3059594" y="1347069"/>
            <a:ext cx="390034" cy="296545"/>
            <a:chOff x="3051531" y="1516809"/>
            <a:chExt cx="390034" cy="296545"/>
          </a:xfrm>
        </p:grpSpPr>
        <p:sp>
          <p:nvSpPr>
            <p:cNvPr id="6503" name="Google Shape;6503;p57"/>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7"/>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7"/>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7"/>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7"/>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7"/>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7"/>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7"/>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7"/>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7"/>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7"/>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7"/>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7"/>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7"/>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7"/>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8" name="Google Shape;6518;p57"/>
          <p:cNvGrpSpPr/>
          <p:nvPr/>
        </p:nvGrpSpPr>
        <p:grpSpPr>
          <a:xfrm>
            <a:off x="3522963" y="1319280"/>
            <a:ext cx="354145" cy="351869"/>
            <a:chOff x="3514900" y="1489020"/>
            <a:chExt cx="354145" cy="351869"/>
          </a:xfrm>
        </p:grpSpPr>
        <p:sp>
          <p:nvSpPr>
            <p:cNvPr id="6519" name="Google Shape;6519;p57"/>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7"/>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7"/>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7"/>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7"/>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7"/>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7"/>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7"/>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7"/>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7"/>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7"/>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7"/>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7"/>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7"/>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7"/>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7"/>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7"/>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7"/>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7"/>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7"/>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7"/>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7"/>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1" name="Google Shape;6541;p57"/>
          <p:cNvGrpSpPr/>
          <p:nvPr/>
        </p:nvGrpSpPr>
        <p:grpSpPr>
          <a:xfrm>
            <a:off x="3074387" y="3180706"/>
            <a:ext cx="346598" cy="333183"/>
            <a:chOff x="3066324" y="3350446"/>
            <a:chExt cx="346598" cy="333183"/>
          </a:xfrm>
        </p:grpSpPr>
        <p:sp>
          <p:nvSpPr>
            <p:cNvPr id="6542" name="Google Shape;6542;p57"/>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7"/>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7"/>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7"/>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7"/>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7"/>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7"/>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7"/>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7"/>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7"/>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57"/>
          <p:cNvGrpSpPr/>
          <p:nvPr/>
        </p:nvGrpSpPr>
        <p:grpSpPr>
          <a:xfrm>
            <a:off x="1290817" y="1782350"/>
            <a:ext cx="363278" cy="363338"/>
            <a:chOff x="1282755" y="1952089"/>
            <a:chExt cx="363278" cy="363338"/>
          </a:xfrm>
        </p:grpSpPr>
        <p:sp>
          <p:nvSpPr>
            <p:cNvPr id="6553" name="Google Shape;6553;p57"/>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7"/>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7"/>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7"/>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7"/>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7"/>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7"/>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57"/>
          <p:cNvGrpSpPr/>
          <p:nvPr/>
        </p:nvGrpSpPr>
        <p:grpSpPr>
          <a:xfrm>
            <a:off x="3518156" y="2739542"/>
            <a:ext cx="355133" cy="343574"/>
            <a:chOff x="3510094" y="2909281"/>
            <a:chExt cx="355133" cy="343574"/>
          </a:xfrm>
        </p:grpSpPr>
        <p:sp>
          <p:nvSpPr>
            <p:cNvPr id="6561" name="Google Shape;6561;p57"/>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7"/>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7"/>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7"/>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7"/>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7"/>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7"/>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7"/>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7"/>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7"/>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7"/>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7"/>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7"/>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4" name="Google Shape;6574;p57"/>
          <p:cNvSpPr/>
          <p:nvPr/>
        </p:nvSpPr>
        <p:spPr>
          <a:xfrm>
            <a:off x="2521946" y="1642342"/>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5" name="Google Shape;6575;p57"/>
          <p:cNvGrpSpPr/>
          <p:nvPr/>
        </p:nvGrpSpPr>
        <p:grpSpPr>
          <a:xfrm>
            <a:off x="2171904" y="1337232"/>
            <a:ext cx="382787" cy="331566"/>
            <a:chOff x="2163842" y="1506972"/>
            <a:chExt cx="382787" cy="331566"/>
          </a:xfrm>
        </p:grpSpPr>
        <p:sp>
          <p:nvSpPr>
            <p:cNvPr id="6576" name="Google Shape;6576;p57"/>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7"/>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7"/>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7"/>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7"/>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7"/>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7"/>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7"/>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57"/>
          <p:cNvGrpSpPr/>
          <p:nvPr/>
        </p:nvGrpSpPr>
        <p:grpSpPr>
          <a:xfrm>
            <a:off x="1746940" y="3179913"/>
            <a:ext cx="357918" cy="350536"/>
            <a:chOff x="1738877" y="3349652"/>
            <a:chExt cx="357918" cy="350536"/>
          </a:xfrm>
        </p:grpSpPr>
        <p:sp>
          <p:nvSpPr>
            <p:cNvPr id="6585" name="Google Shape;6585;p57"/>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7"/>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7"/>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7"/>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7"/>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7"/>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7"/>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7"/>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7"/>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7"/>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7"/>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7"/>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7"/>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7"/>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7"/>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7"/>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7"/>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7"/>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57"/>
          <p:cNvGrpSpPr/>
          <p:nvPr/>
        </p:nvGrpSpPr>
        <p:grpSpPr>
          <a:xfrm>
            <a:off x="1979882" y="4107115"/>
            <a:ext cx="383281" cy="333947"/>
            <a:chOff x="1971819" y="4276854"/>
            <a:chExt cx="383281" cy="333947"/>
          </a:xfrm>
        </p:grpSpPr>
        <p:sp>
          <p:nvSpPr>
            <p:cNvPr id="6604" name="Google Shape;6604;p57"/>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7"/>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7"/>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7"/>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7"/>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7"/>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7"/>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7"/>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7"/>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7"/>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57"/>
          <p:cNvGrpSpPr/>
          <p:nvPr/>
        </p:nvGrpSpPr>
        <p:grpSpPr>
          <a:xfrm>
            <a:off x="1833181" y="2716080"/>
            <a:ext cx="175987" cy="361391"/>
            <a:chOff x="1825119" y="2885819"/>
            <a:chExt cx="175987" cy="361391"/>
          </a:xfrm>
        </p:grpSpPr>
        <p:sp>
          <p:nvSpPr>
            <p:cNvPr id="6615" name="Google Shape;6615;p57"/>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7"/>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7"/>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7"/>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7"/>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7"/>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7"/>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7"/>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7"/>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7"/>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57"/>
          <p:cNvGrpSpPr/>
          <p:nvPr/>
        </p:nvGrpSpPr>
        <p:grpSpPr>
          <a:xfrm>
            <a:off x="3512886" y="3236104"/>
            <a:ext cx="369896" cy="226339"/>
            <a:chOff x="3504824" y="3405844"/>
            <a:chExt cx="369896" cy="226339"/>
          </a:xfrm>
        </p:grpSpPr>
        <p:sp>
          <p:nvSpPr>
            <p:cNvPr id="6626" name="Google Shape;6626;p57"/>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7"/>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7"/>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7"/>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7"/>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7"/>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7"/>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7"/>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7"/>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7"/>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7"/>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7"/>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7"/>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7"/>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7"/>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7"/>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2" name="Google Shape;6642;p57"/>
          <p:cNvGrpSpPr/>
          <p:nvPr/>
        </p:nvGrpSpPr>
        <p:grpSpPr>
          <a:xfrm>
            <a:off x="1303724" y="3649855"/>
            <a:ext cx="345640" cy="342900"/>
            <a:chOff x="1295661" y="3819594"/>
            <a:chExt cx="345640" cy="342900"/>
          </a:xfrm>
        </p:grpSpPr>
        <p:sp>
          <p:nvSpPr>
            <p:cNvPr id="6643" name="Google Shape;6643;p57"/>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7"/>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7"/>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7"/>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7"/>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7"/>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7"/>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7"/>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7"/>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7"/>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7"/>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7"/>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7"/>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7"/>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7"/>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7"/>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7"/>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57"/>
          <p:cNvGrpSpPr/>
          <p:nvPr/>
        </p:nvGrpSpPr>
        <p:grpSpPr>
          <a:xfrm>
            <a:off x="3494635" y="2263730"/>
            <a:ext cx="379328" cy="281738"/>
            <a:chOff x="3486572" y="2433470"/>
            <a:chExt cx="379328" cy="281738"/>
          </a:xfrm>
        </p:grpSpPr>
        <p:sp>
          <p:nvSpPr>
            <p:cNvPr id="6661" name="Google Shape;6661;p57"/>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7"/>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7"/>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7"/>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7"/>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7"/>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7"/>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8" name="Google Shape;6668;p57"/>
          <p:cNvSpPr/>
          <p:nvPr/>
        </p:nvSpPr>
        <p:spPr>
          <a:xfrm>
            <a:off x="3759992" y="253979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9" name="Google Shape;6669;p57"/>
          <p:cNvGrpSpPr/>
          <p:nvPr/>
        </p:nvGrpSpPr>
        <p:grpSpPr>
          <a:xfrm>
            <a:off x="4005212" y="3159894"/>
            <a:ext cx="270733" cy="355762"/>
            <a:chOff x="3997149" y="3329634"/>
            <a:chExt cx="270733" cy="355762"/>
          </a:xfrm>
        </p:grpSpPr>
        <p:sp>
          <p:nvSpPr>
            <p:cNvPr id="6670" name="Google Shape;6670;p57"/>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7"/>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7"/>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7"/>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7"/>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7"/>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7"/>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7"/>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7"/>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7"/>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7"/>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7"/>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7"/>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7"/>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7"/>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7"/>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7"/>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7"/>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7"/>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7"/>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7"/>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57"/>
          <p:cNvGrpSpPr/>
          <p:nvPr/>
        </p:nvGrpSpPr>
        <p:grpSpPr>
          <a:xfrm>
            <a:off x="3962406" y="2729615"/>
            <a:ext cx="345655" cy="343529"/>
            <a:chOff x="3954343" y="2899354"/>
            <a:chExt cx="345655" cy="343529"/>
          </a:xfrm>
        </p:grpSpPr>
        <p:sp>
          <p:nvSpPr>
            <p:cNvPr id="6692" name="Google Shape;6692;p57"/>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7"/>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7"/>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7"/>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7"/>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7"/>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7"/>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7"/>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7"/>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7"/>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7"/>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7"/>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57"/>
          <p:cNvGrpSpPr/>
          <p:nvPr/>
        </p:nvGrpSpPr>
        <p:grpSpPr>
          <a:xfrm>
            <a:off x="2174105" y="3181605"/>
            <a:ext cx="369566" cy="349803"/>
            <a:chOff x="2166043" y="3351344"/>
            <a:chExt cx="369566" cy="349803"/>
          </a:xfrm>
        </p:grpSpPr>
        <p:sp>
          <p:nvSpPr>
            <p:cNvPr id="6705" name="Google Shape;6705;p57"/>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7"/>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7"/>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7"/>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7"/>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7"/>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7"/>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7"/>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7"/>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4" name="Google Shape;6714;p57"/>
          <p:cNvGrpSpPr/>
          <p:nvPr/>
        </p:nvGrpSpPr>
        <p:grpSpPr>
          <a:xfrm>
            <a:off x="2627712" y="3182593"/>
            <a:ext cx="365793" cy="329275"/>
            <a:chOff x="2619649" y="3352332"/>
            <a:chExt cx="365793" cy="329275"/>
          </a:xfrm>
        </p:grpSpPr>
        <p:sp>
          <p:nvSpPr>
            <p:cNvPr id="6715" name="Google Shape;6715;p57"/>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7"/>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7"/>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7"/>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7"/>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7"/>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7"/>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7"/>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7"/>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7"/>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57"/>
          <p:cNvGrpSpPr/>
          <p:nvPr/>
        </p:nvGrpSpPr>
        <p:grpSpPr>
          <a:xfrm>
            <a:off x="1304197" y="1345501"/>
            <a:ext cx="340624" cy="351944"/>
            <a:chOff x="1293760" y="1498228"/>
            <a:chExt cx="340624" cy="351944"/>
          </a:xfrm>
        </p:grpSpPr>
        <p:sp>
          <p:nvSpPr>
            <p:cNvPr id="6726" name="Google Shape;6726;p57"/>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7"/>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7"/>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7"/>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7"/>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7"/>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7"/>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7"/>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7"/>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7"/>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7"/>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7"/>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7"/>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7"/>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57"/>
          <p:cNvGrpSpPr/>
          <p:nvPr/>
        </p:nvGrpSpPr>
        <p:grpSpPr>
          <a:xfrm>
            <a:off x="857663" y="1782335"/>
            <a:ext cx="406713" cy="383745"/>
            <a:chOff x="849601" y="1952074"/>
            <a:chExt cx="406713" cy="383745"/>
          </a:xfrm>
        </p:grpSpPr>
        <p:sp>
          <p:nvSpPr>
            <p:cNvPr id="6741" name="Google Shape;6741;p57"/>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7"/>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7"/>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7"/>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7"/>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7"/>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7"/>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57"/>
          <p:cNvGrpSpPr/>
          <p:nvPr/>
        </p:nvGrpSpPr>
        <p:grpSpPr>
          <a:xfrm>
            <a:off x="2261934" y="2723626"/>
            <a:ext cx="203985" cy="355417"/>
            <a:chOff x="2253871" y="2893365"/>
            <a:chExt cx="203985" cy="355417"/>
          </a:xfrm>
        </p:grpSpPr>
        <p:sp>
          <p:nvSpPr>
            <p:cNvPr id="6749" name="Google Shape;6749;p57"/>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7"/>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7"/>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7"/>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7"/>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7"/>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7"/>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7"/>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7"/>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7"/>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7"/>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0" name="Google Shape;6760;p57"/>
          <p:cNvGrpSpPr/>
          <p:nvPr/>
        </p:nvGrpSpPr>
        <p:grpSpPr>
          <a:xfrm>
            <a:off x="2199603" y="2238861"/>
            <a:ext cx="308823" cy="342571"/>
            <a:chOff x="2191541" y="2408601"/>
            <a:chExt cx="308823" cy="342571"/>
          </a:xfrm>
        </p:grpSpPr>
        <p:sp>
          <p:nvSpPr>
            <p:cNvPr id="6761" name="Google Shape;6761;p57"/>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7"/>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7"/>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7"/>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7"/>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7"/>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7"/>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7"/>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7"/>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7"/>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7"/>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7"/>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7"/>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4" name="Google Shape;6774;p57"/>
          <p:cNvGrpSpPr/>
          <p:nvPr/>
        </p:nvGrpSpPr>
        <p:grpSpPr>
          <a:xfrm>
            <a:off x="855462" y="1333848"/>
            <a:ext cx="342496" cy="341553"/>
            <a:chOff x="847400" y="1503588"/>
            <a:chExt cx="342496" cy="341553"/>
          </a:xfrm>
        </p:grpSpPr>
        <p:sp>
          <p:nvSpPr>
            <p:cNvPr id="6775" name="Google Shape;6775;p57"/>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7"/>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7"/>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7"/>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7"/>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7"/>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7"/>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7"/>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7"/>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7"/>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7"/>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7"/>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7"/>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7"/>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7"/>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7"/>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7"/>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7"/>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7"/>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7"/>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57"/>
          <p:cNvGrpSpPr/>
          <p:nvPr/>
        </p:nvGrpSpPr>
        <p:grpSpPr>
          <a:xfrm>
            <a:off x="1338026" y="2729929"/>
            <a:ext cx="280495" cy="361077"/>
            <a:chOff x="1329963" y="2899669"/>
            <a:chExt cx="280495" cy="361077"/>
          </a:xfrm>
        </p:grpSpPr>
        <p:sp>
          <p:nvSpPr>
            <p:cNvPr id="6796" name="Google Shape;6796;p57"/>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7"/>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7"/>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7"/>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7"/>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7"/>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7"/>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57"/>
          <p:cNvGrpSpPr/>
          <p:nvPr/>
        </p:nvGrpSpPr>
        <p:grpSpPr>
          <a:xfrm>
            <a:off x="945492" y="3631169"/>
            <a:ext cx="195496" cy="343439"/>
            <a:chOff x="937429" y="3800908"/>
            <a:chExt cx="195496" cy="343439"/>
          </a:xfrm>
        </p:grpSpPr>
        <p:sp>
          <p:nvSpPr>
            <p:cNvPr id="6804" name="Google Shape;6804;p57"/>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7"/>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7"/>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7"/>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7"/>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7"/>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7"/>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7"/>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7"/>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7"/>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7"/>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7"/>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7"/>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7" name="Google Shape;6817;p57"/>
          <p:cNvGrpSpPr/>
          <p:nvPr/>
        </p:nvGrpSpPr>
        <p:grpSpPr>
          <a:xfrm>
            <a:off x="2695722" y="3640916"/>
            <a:ext cx="365164" cy="342511"/>
            <a:chOff x="2611459" y="3810655"/>
            <a:chExt cx="365164" cy="342511"/>
          </a:xfrm>
        </p:grpSpPr>
        <p:sp>
          <p:nvSpPr>
            <p:cNvPr id="6818" name="Google Shape;6818;p57"/>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7"/>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7"/>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7"/>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7"/>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7"/>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7"/>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7"/>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7"/>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7"/>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7"/>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9" name="Google Shape;6829;p57"/>
          <p:cNvGrpSpPr/>
          <p:nvPr/>
        </p:nvGrpSpPr>
        <p:grpSpPr>
          <a:xfrm>
            <a:off x="3960519" y="1354540"/>
            <a:ext cx="370195" cy="300154"/>
            <a:chOff x="3952456" y="1524280"/>
            <a:chExt cx="370195" cy="300154"/>
          </a:xfrm>
        </p:grpSpPr>
        <p:sp>
          <p:nvSpPr>
            <p:cNvPr id="6830" name="Google Shape;6830;p57"/>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7"/>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7"/>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7"/>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7"/>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7"/>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36" name="Google Shape;6836;p57"/>
          <p:cNvSpPr txBox="1"/>
          <p:nvPr/>
        </p:nvSpPr>
        <p:spPr>
          <a:xfrm>
            <a:off x="849675"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Educational Icons</a:t>
            </a:r>
            <a:endParaRPr sz="2400">
              <a:solidFill>
                <a:schemeClr val="lt1"/>
              </a:solidFill>
            </a:endParaRPr>
          </a:p>
        </p:txBody>
      </p:sp>
      <p:sp>
        <p:nvSpPr>
          <p:cNvPr id="6837" name="Google Shape;6837;p57"/>
          <p:cNvSpPr txBox="1"/>
          <p:nvPr/>
        </p:nvSpPr>
        <p:spPr>
          <a:xfrm>
            <a:off x="4858400" y="511017"/>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841"/>
        <p:cNvGrpSpPr/>
        <p:nvPr/>
      </p:nvGrpSpPr>
      <p:grpSpPr>
        <a:xfrm>
          <a:off x="0" y="0"/>
          <a:ext cx="0" cy="0"/>
          <a:chOff x="0" y="0"/>
          <a:chExt cx="0" cy="0"/>
        </a:xfrm>
      </p:grpSpPr>
      <p:grpSp>
        <p:nvGrpSpPr>
          <p:cNvPr id="6842" name="Google Shape;6842;p58"/>
          <p:cNvGrpSpPr/>
          <p:nvPr/>
        </p:nvGrpSpPr>
        <p:grpSpPr>
          <a:xfrm>
            <a:off x="894207" y="1345785"/>
            <a:ext cx="257112" cy="362808"/>
            <a:chOff x="908482" y="1502585"/>
            <a:chExt cx="257112" cy="362808"/>
          </a:xfrm>
        </p:grpSpPr>
        <p:sp>
          <p:nvSpPr>
            <p:cNvPr id="6843" name="Google Shape;6843;p58"/>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8"/>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8"/>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8"/>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8"/>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8"/>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8"/>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8"/>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8"/>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8"/>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8"/>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8"/>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8"/>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8"/>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8"/>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8"/>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8"/>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8"/>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8"/>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8"/>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58"/>
          <p:cNvGrpSpPr/>
          <p:nvPr/>
        </p:nvGrpSpPr>
        <p:grpSpPr>
          <a:xfrm>
            <a:off x="1289262" y="1345916"/>
            <a:ext cx="362939" cy="362677"/>
            <a:chOff x="1303537" y="1502716"/>
            <a:chExt cx="362939" cy="362677"/>
          </a:xfrm>
        </p:grpSpPr>
        <p:sp>
          <p:nvSpPr>
            <p:cNvPr id="6864" name="Google Shape;6864;p58"/>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8"/>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8"/>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8"/>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8"/>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8"/>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8"/>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8"/>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8"/>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8"/>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8"/>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58"/>
          <p:cNvGrpSpPr/>
          <p:nvPr/>
        </p:nvGrpSpPr>
        <p:grpSpPr>
          <a:xfrm>
            <a:off x="1737626" y="1345916"/>
            <a:ext cx="362677" cy="362677"/>
            <a:chOff x="1751901" y="1502716"/>
            <a:chExt cx="362677" cy="362677"/>
          </a:xfrm>
        </p:grpSpPr>
        <p:sp>
          <p:nvSpPr>
            <p:cNvPr id="6876" name="Google Shape;6876;p58"/>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8"/>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8"/>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8"/>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8"/>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8"/>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8"/>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8"/>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8"/>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8"/>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8"/>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8"/>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8"/>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8"/>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8"/>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8"/>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8"/>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8"/>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8"/>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5" name="Google Shape;6895;p58"/>
          <p:cNvGrpSpPr/>
          <p:nvPr/>
        </p:nvGrpSpPr>
        <p:grpSpPr>
          <a:xfrm>
            <a:off x="3080903" y="1345916"/>
            <a:ext cx="334290" cy="362677"/>
            <a:chOff x="3095178" y="1502716"/>
            <a:chExt cx="334290" cy="362677"/>
          </a:xfrm>
        </p:grpSpPr>
        <p:sp>
          <p:nvSpPr>
            <p:cNvPr id="6896" name="Google Shape;6896;p58"/>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8"/>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8"/>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8"/>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8"/>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8"/>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8"/>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8"/>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8"/>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8"/>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8"/>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8"/>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8"/>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8"/>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8"/>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8"/>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8"/>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3" name="Google Shape;6913;p58"/>
          <p:cNvGrpSpPr/>
          <p:nvPr/>
        </p:nvGrpSpPr>
        <p:grpSpPr>
          <a:xfrm>
            <a:off x="3528006" y="1348805"/>
            <a:ext cx="366196" cy="357005"/>
            <a:chOff x="3542281" y="1505605"/>
            <a:chExt cx="366196" cy="357005"/>
          </a:xfrm>
        </p:grpSpPr>
        <p:sp>
          <p:nvSpPr>
            <p:cNvPr id="6914" name="Google Shape;6914;p58"/>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8"/>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8"/>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8"/>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8"/>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8"/>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8"/>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8"/>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8"/>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8"/>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8"/>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8"/>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8"/>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8"/>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8"/>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8"/>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8"/>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8"/>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8"/>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8"/>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8"/>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8"/>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8"/>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8"/>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8"/>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58"/>
          <p:cNvGrpSpPr/>
          <p:nvPr/>
        </p:nvGrpSpPr>
        <p:grpSpPr>
          <a:xfrm>
            <a:off x="1734107" y="3227997"/>
            <a:ext cx="364673" cy="340067"/>
            <a:chOff x="1748382" y="3384797"/>
            <a:chExt cx="364673" cy="340067"/>
          </a:xfrm>
        </p:grpSpPr>
        <p:sp>
          <p:nvSpPr>
            <p:cNvPr id="6940" name="Google Shape;6940;p58"/>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8"/>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8"/>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8"/>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8"/>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8"/>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8"/>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8"/>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8"/>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8"/>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8"/>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8"/>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8"/>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8"/>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8"/>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58"/>
          <p:cNvGrpSpPr/>
          <p:nvPr/>
        </p:nvGrpSpPr>
        <p:grpSpPr>
          <a:xfrm>
            <a:off x="2168368" y="3229520"/>
            <a:ext cx="382030" cy="320451"/>
            <a:chOff x="2182643" y="3386320"/>
            <a:chExt cx="382030" cy="320451"/>
          </a:xfrm>
        </p:grpSpPr>
        <p:sp>
          <p:nvSpPr>
            <p:cNvPr id="6956" name="Google Shape;6956;p58"/>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8"/>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8"/>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8"/>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8"/>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8"/>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8"/>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8"/>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8"/>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8"/>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8"/>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8"/>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8"/>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8"/>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8"/>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58"/>
          <p:cNvGrpSpPr/>
          <p:nvPr/>
        </p:nvGrpSpPr>
        <p:grpSpPr>
          <a:xfrm>
            <a:off x="3070111" y="3232540"/>
            <a:ext cx="353880" cy="330745"/>
            <a:chOff x="3084386" y="3389340"/>
            <a:chExt cx="353880" cy="330745"/>
          </a:xfrm>
        </p:grpSpPr>
        <p:sp>
          <p:nvSpPr>
            <p:cNvPr id="6972" name="Google Shape;6972;p58"/>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8"/>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8"/>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8"/>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8"/>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8"/>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8"/>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8"/>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8"/>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8"/>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8"/>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8"/>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58"/>
          <p:cNvGrpSpPr/>
          <p:nvPr/>
        </p:nvGrpSpPr>
        <p:grpSpPr>
          <a:xfrm>
            <a:off x="849224" y="1814106"/>
            <a:ext cx="347078" cy="364016"/>
            <a:chOff x="863499" y="1970906"/>
            <a:chExt cx="347078" cy="364016"/>
          </a:xfrm>
        </p:grpSpPr>
        <p:sp>
          <p:nvSpPr>
            <p:cNvPr id="6985" name="Google Shape;6985;p58"/>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8"/>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8"/>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8"/>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8"/>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8"/>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8"/>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8"/>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8"/>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8"/>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8"/>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8"/>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8"/>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8"/>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58"/>
          <p:cNvGrpSpPr/>
          <p:nvPr/>
        </p:nvGrpSpPr>
        <p:grpSpPr>
          <a:xfrm>
            <a:off x="1735604" y="1814106"/>
            <a:ext cx="364436" cy="364174"/>
            <a:chOff x="1749879" y="1970906"/>
            <a:chExt cx="364436" cy="364174"/>
          </a:xfrm>
        </p:grpSpPr>
        <p:sp>
          <p:nvSpPr>
            <p:cNvPr id="7000" name="Google Shape;7000;p58"/>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8"/>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8"/>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8"/>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8"/>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8"/>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8"/>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8"/>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8"/>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8"/>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8"/>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8"/>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8"/>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8"/>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4" name="Google Shape;7014;p58"/>
          <p:cNvGrpSpPr/>
          <p:nvPr/>
        </p:nvGrpSpPr>
        <p:grpSpPr>
          <a:xfrm>
            <a:off x="2172150" y="1819358"/>
            <a:ext cx="396106" cy="353985"/>
            <a:chOff x="2186425" y="1976158"/>
            <a:chExt cx="396106" cy="353985"/>
          </a:xfrm>
        </p:grpSpPr>
        <p:sp>
          <p:nvSpPr>
            <p:cNvPr id="7015" name="Google Shape;7015;p58"/>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8"/>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8"/>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8"/>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8"/>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8"/>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8"/>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2" name="Google Shape;7022;p58"/>
          <p:cNvGrpSpPr/>
          <p:nvPr/>
        </p:nvGrpSpPr>
        <p:grpSpPr>
          <a:xfrm>
            <a:off x="2644882" y="1860612"/>
            <a:ext cx="319190" cy="271240"/>
            <a:chOff x="2659157" y="2017412"/>
            <a:chExt cx="319190" cy="271240"/>
          </a:xfrm>
        </p:grpSpPr>
        <p:sp>
          <p:nvSpPr>
            <p:cNvPr id="7023" name="Google Shape;7023;p58"/>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8"/>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8"/>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8"/>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8"/>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8"/>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8"/>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8"/>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8"/>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8"/>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8"/>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8"/>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8"/>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8"/>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8"/>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8"/>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8"/>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8"/>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8"/>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8"/>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8"/>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8"/>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8"/>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8"/>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8"/>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8"/>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58"/>
          <p:cNvGrpSpPr/>
          <p:nvPr/>
        </p:nvGrpSpPr>
        <p:grpSpPr>
          <a:xfrm>
            <a:off x="3097500" y="1836716"/>
            <a:ext cx="318928" cy="319217"/>
            <a:chOff x="3111775" y="1993516"/>
            <a:chExt cx="318928" cy="319217"/>
          </a:xfrm>
        </p:grpSpPr>
        <p:sp>
          <p:nvSpPr>
            <p:cNvPr id="7050" name="Google Shape;7050;p58"/>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8"/>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8"/>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8"/>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8"/>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8"/>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8"/>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8"/>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8"/>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8"/>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8"/>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8"/>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8"/>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8"/>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8"/>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8"/>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8"/>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8"/>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8"/>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8"/>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8"/>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8"/>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8"/>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8"/>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8"/>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8"/>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8"/>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8"/>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8"/>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8"/>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58"/>
          <p:cNvGrpSpPr/>
          <p:nvPr/>
        </p:nvGrpSpPr>
        <p:grpSpPr>
          <a:xfrm>
            <a:off x="4009510" y="1813607"/>
            <a:ext cx="288807" cy="355377"/>
            <a:chOff x="4023785" y="1970407"/>
            <a:chExt cx="288807" cy="355377"/>
          </a:xfrm>
        </p:grpSpPr>
        <p:sp>
          <p:nvSpPr>
            <p:cNvPr id="7081" name="Google Shape;7081;p58"/>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8"/>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8"/>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8"/>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8"/>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8"/>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8"/>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8"/>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8"/>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8"/>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8"/>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8"/>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8"/>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8"/>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8"/>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8"/>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8"/>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8"/>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8"/>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8"/>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58"/>
          <p:cNvGrpSpPr/>
          <p:nvPr/>
        </p:nvGrpSpPr>
        <p:grpSpPr>
          <a:xfrm>
            <a:off x="3530265" y="3224163"/>
            <a:ext cx="320188" cy="319269"/>
            <a:chOff x="3544540" y="3380963"/>
            <a:chExt cx="320188" cy="319269"/>
          </a:xfrm>
        </p:grpSpPr>
        <p:sp>
          <p:nvSpPr>
            <p:cNvPr id="7102" name="Google Shape;7102;p58"/>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8"/>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8"/>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8"/>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8"/>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8"/>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8"/>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8"/>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8"/>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8"/>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8"/>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8"/>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8"/>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8"/>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8"/>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8"/>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58"/>
          <p:cNvGrpSpPr/>
          <p:nvPr/>
        </p:nvGrpSpPr>
        <p:grpSpPr>
          <a:xfrm>
            <a:off x="3930362" y="3198034"/>
            <a:ext cx="415696" cy="371605"/>
            <a:chOff x="3944637" y="3354834"/>
            <a:chExt cx="415696" cy="371605"/>
          </a:xfrm>
        </p:grpSpPr>
        <p:sp>
          <p:nvSpPr>
            <p:cNvPr id="7119" name="Google Shape;7119;p58"/>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8"/>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8"/>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8"/>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8"/>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8"/>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8"/>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8"/>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8"/>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8"/>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8"/>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8"/>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8"/>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8"/>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8"/>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8"/>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8"/>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58"/>
          <p:cNvGrpSpPr/>
          <p:nvPr/>
        </p:nvGrpSpPr>
        <p:grpSpPr>
          <a:xfrm>
            <a:off x="1300344" y="3664727"/>
            <a:ext cx="346317" cy="332136"/>
            <a:chOff x="1314619" y="3821527"/>
            <a:chExt cx="346317" cy="332136"/>
          </a:xfrm>
        </p:grpSpPr>
        <p:sp>
          <p:nvSpPr>
            <p:cNvPr id="7137" name="Google Shape;7137;p58"/>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8"/>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8"/>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8"/>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8"/>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8"/>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8"/>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8"/>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58"/>
          <p:cNvGrpSpPr/>
          <p:nvPr/>
        </p:nvGrpSpPr>
        <p:grpSpPr>
          <a:xfrm>
            <a:off x="1736864" y="3634134"/>
            <a:ext cx="386258" cy="380507"/>
            <a:chOff x="1751139" y="3790934"/>
            <a:chExt cx="386258" cy="380507"/>
          </a:xfrm>
        </p:grpSpPr>
        <p:sp>
          <p:nvSpPr>
            <p:cNvPr id="7146" name="Google Shape;7146;p58"/>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8"/>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8"/>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8"/>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8"/>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8"/>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8"/>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8"/>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8"/>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8"/>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8"/>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8"/>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8"/>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8"/>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8"/>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8"/>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8"/>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8"/>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58"/>
          <p:cNvGrpSpPr/>
          <p:nvPr/>
        </p:nvGrpSpPr>
        <p:grpSpPr>
          <a:xfrm>
            <a:off x="2175406" y="3664806"/>
            <a:ext cx="395607" cy="318928"/>
            <a:chOff x="2189681" y="3821606"/>
            <a:chExt cx="395607" cy="318928"/>
          </a:xfrm>
        </p:grpSpPr>
        <p:sp>
          <p:nvSpPr>
            <p:cNvPr id="7165" name="Google Shape;7165;p58"/>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8"/>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8"/>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8"/>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8"/>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8"/>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8"/>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8"/>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8"/>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8"/>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8"/>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8"/>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8"/>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8"/>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8"/>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8"/>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8"/>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8"/>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8"/>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8"/>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8"/>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8"/>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8"/>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8"/>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8"/>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8"/>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8"/>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8"/>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8"/>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8"/>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95" name="Google Shape;7195;p58"/>
          <p:cNvSpPr/>
          <p:nvPr/>
        </p:nvSpPr>
        <p:spPr>
          <a:xfrm>
            <a:off x="1274189" y="18832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6" name="Google Shape;7196;p58"/>
          <p:cNvGrpSpPr/>
          <p:nvPr/>
        </p:nvGrpSpPr>
        <p:grpSpPr>
          <a:xfrm>
            <a:off x="1263134" y="1804547"/>
            <a:ext cx="420475" cy="383055"/>
            <a:chOff x="1277409" y="1961347"/>
            <a:chExt cx="420475" cy="383055"/>
          </a:xfrm>
        </p:grpSpPr>
        <p:sp>
          <p:nvSpPr>
            <p:cNvPr id="7197" name="Google Shape;7197;p58"/>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8"/>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8"/>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8"/>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8"/>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8"/>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8"/>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8"/>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8"/>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8"/>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8"/>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8"/>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8"/>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8"/>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8"/>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8"/>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8"/>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8"/>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8"/>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8"/>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8"/>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8"/>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8"/>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8"/>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8"/>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8"/>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8"/>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58"/>
          <p:cNvGrpSpPr/>
          <p:nvPr/>
        </p:nvGrpSpPr>
        <p:grpSpPr>
          <a:xfrm>
            <a:off x="2200800" y="2276019"/>
            <a:ext cx="380008" cy="351648"/>
            <a:chOff x="2215075" y="2432819"/>
            <a:chExt cx="380008" cy="351648"/>
          </a:xfrm>
        </p:grpSpPr>
        <p:sp>
          <p:nvSpPr>
            <p:cNvPr id="7225" name="Google Shape;7225;p58"/>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8"/>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8"/>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8"/>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8"/>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8"/>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8"/>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8"/>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8"/>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8"/>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8"/>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8"/>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8"/>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8"/>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8"/>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8"/>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8"/>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8"/>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8"/>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8"/>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8"/>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8"/>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8"/>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8"/>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8"/>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8"/>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8"/>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8"/>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8"/>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8"/>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8"/>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6" name="Google Shape;7256;p58"/>
          <p:cNvGrpSpPr/>
          <p:nvPr/>
        </p:nvGrpSpPr>
        <p:grpSpPr>
          <a:xfrm>
            <a:off x="2647141" y="2265542"/>
            <a:ext cx="344059" cy="340671"/>
            <a:chOff x="2661416" y="2422342"/>
            <a:chExt cx="344059" cy="340671"/>
          </a:xfrm>
        </p:grpSpPr>
        <p:sp>
          <p:nvSpPr>
            <p:cNvPr id="7257" name="Google Shape;7257;p58"/>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8"/>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8"/>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8"/>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8"/>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8"/>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8"/>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8"/>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8"/>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8"/>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8"/>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8"/>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8"/>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58"/>
          <p:cNvGrpSpPr/>
          <p:nvPr/>
        </p:nvGrpSpPr>
        <p:grpSpPr>
          <a:xfrm>
            <a:off x="4052235" y="2265542"/>
            <a:ext cx="206876" cy="348470"/>
            <a:chOff x="4066510" y="2422342"/>
            <a:chExt cx="206876" cy="348470"/>
          </a:xfrm>
        </p:grpSpPr>
        <p:sp>
          <p:nvSpPr>
            <p:cNvPr id="7271" name="Google Shape;7271;p58"/>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8"/>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8"/>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8"/>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8"/>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8"/>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8"/>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8"/>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8"/>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8"/>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8"/>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8"/>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3" name="Google Shape;7283;p58"/>
          <p:cNvSpPr/>
          <p:nvPr/>
        </p:nvSpPr>
        <p:spPr>
          <a:xfrm>
            <a:off x="2943931" y="37349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4" name="Google Shape;7284;p58"/>
          <p:cNvGrpSpPr/>
          <p:nvPr/>
        </p:nvGrpSpPr>
        <p:grpSpPr>
          <a:xfrm>
            <a:off x="2603418" y="3660525"/>
            <a:ext cx="420475" cy="326491"/>
            <a:chOff x="2617693" y="3817325"/>
            <a:chExt cx="420475" cy="326491"/>
          </a:xfrm>
        </p:grpSpPr>
        <p:sp>
          <p:nvSpPr>
            <p:cNvPr id="7285" name="Google Shape;7285;p58"/>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8"/>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8"/>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8"/>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8"/>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8"/>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8"/>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8"/>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8"/>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8"/>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8"/>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8"/>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8"/>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8"/>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8"/>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8"/>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8"/>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58"/>
          <p:cNvGrpSpPr/>
          <p:nvPr/>
        </p:nvGrpSpPr>
        <p:grpSpPr>
          <a:xfrm>
            <a:off x="3531026" y="2266723"/>
            <a:ext cx="358134" cy="356637"/>
            <a:chOff x="3545301" y="2423523"/>
            <a:chExt cx="358134" cy="356637"/>
          </a:xfrm>
        </p:grpSpPr>
        <p:sp>
          <p:nvSpPr>
            <p:cNvPr id="7303" name="Google Shape;7303;p58"/>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8"/>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8"/>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8"/>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8"/>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8"/>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8"/>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8"/>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8"/>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58"/>
          <p:cNvGrpSpPr/>
          <p:nvPr/>
        </p:nvGrpSpPr>
        <p:grpSpPr>
          <a:xfrm>
            <a:off x="3517187" y="3667799"/>
            <a:ext cx="377251" cy="324232"/>
            <a:chOff x="3531462" y="3824599"/>
            <a:chExt cx="377251" cy="324232"/>
          </a:xfrm>
        </p:grpSpPr>
        <p:sp>
          <p:nvSpPr>
            <p:cNvPr id="7313" name="Google Shape;7313;p58"/>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8"/>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8"/>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8"/>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8"/>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8"/>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8"/>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8"/>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8"/>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8"/>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8"/>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4" name="Google Shape;7324;p58"/>
          <p:cNvGrpSpPr/>
          <p:nvPr/>
        </p:nvGrpSpPr>
        <p:grpSpPr>
          <a:xfrm>
            <a:off x="4016311" y="3648446"/>
            <a:ext cx="286523" cy="340566"/>
            <a:chOff x="4030586" y="3805246"/>
            <a:chExt cx="286523" cy="340566"/>
          </a:xfrm>
        </p:grpSpPr>
        <p:sp>
          <p:nvSpPr>
            <p:cNvPr id="7325" name="Google Shape;7325;p58"/>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8"/>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8"/>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8"/>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8"/>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8"/>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8"/>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8"/>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8"/>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8"/>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8"/>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8"/>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8"/>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58"/>
          <p:cNvGrpSpPr/>
          <p:nvPr/>
        </p:nvGrpSpPr>
        <p:grpSpPr>
          <a:xfrm>
            <a:off x="2166609" y="2731919"/>
            <a:ext cx="376752" cy="374468"/>
            <a:chOff x="2180884" y="2888719"/>
            <a:chExt cx="376752" cy="374468"/>
          </a:xfrm>
        </p:grpSpPr>
        <p:sp>
          <p:nvSpPr>
            <p:cNvPr id="7339" name="Google Shape;7339;p58"/>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8"/>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8"/>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8"/>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8"/>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8"/>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8"/>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8"/>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8"/>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8"/>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8"/>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8"/>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8"/>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8"/>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58"/>
          <p:cNvGrpSpPr/>
          <p:nvPr/>
        </p:nvGrpSpPr>
        <p:grpSpPr>
          <a:xfrm>
            <a:off x="3940157" y="2786199"/>
            <a:ext cx="378249" cy="265909"/>
            <a:chOff x="3954432" y="2942999"/>
            <a:chExt cx="378249" cy="265909"/>
          </a:xfrm>
        </p:grpSpPr>
        <p:sp>
          <p:nvSpPr>
            <p:cNvPr id="7354" name="Google Shape;7354;p58"/>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8"/>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8"/>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8"/>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8"/>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8"/>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8"/>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8"/>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8"/>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58"/>
          <p:cNvGrpSpPr/>
          <p:nvPr/>
        </p:nvGrpSpPr>
        <p:grpSpPr>
          <a:xfrm>
            <a:off x="1737862" y="4109808"/>
            <a:ext cx="378512" cy="374756"/>
            <a:chOff x="1752137" y="4266608"/>
            <a:chExt cx="378512" cy="374756"/>
          </a:xfrm>
        </p:grpSpPr>
        <p:sp>
          <p:nvSpPr>
            <p:cNvPr id="7364" name="Google Shape;7364;p58"/>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8"/>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8"/>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8"/>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8"/>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8"/>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8"/>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8"/>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8"/>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8"/>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8"/>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8"/>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8"/>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8"/>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8"/>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8"/>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8"/>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8"/>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8"/>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8"/>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8"/>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58"/>
          <p:cNvGrpSpPr/>
          <p:nvPr/>
        </p:nvGrpSpPr>
        <p:grpSpPr>
          <a:xfrm>
            <a:off x="3103513" y="3655746"/>
            <a:ext cx="341065" cy="341065"/>
            <a:chOff x="3117788" y="3812546"/>
            <a:chExt cx="341065" cy="341065"/>
          </a:xfrm>
        </p:grpSpPr>
        <p:sp>
          <p:nvSpPr>
            <p:cNvPr id="7386" name="Google Shape;7386;p58"/>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8"/>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8"/>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8"/>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8"/>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8"/>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2" name="Google Shape;7392;p58"/>
          <p:cNvGrpSpPr/>
          <p:nvPr/>
        </p:nvGrpSpPr>
        <p:grpSpPr>
          <a:xfrm>
            <a:off x="3980125" y="4143132"/>
            <a:ext cx="338281" cy="322657"/>
            <a:chOff x="3994400" y="4299932"/>
            <a:chExt cx="338281" cy="322657"/>
          </a:xfrm>
        </p:grpSpPr>
        <p:sp>
          <p:nvSpPr>
            <p:cNvPr id="7393" name="Google Shape;7393;p58"/>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8"/>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8"/>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8"/>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8"/>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8"/>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8"/>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8"/>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1" name="Google Shape;7401;p58"/>
          <p:cNvSpPr/>
          <p:nvPr/>
        </p:nvSpPr>
        <p:spPr>
          <a:xfrm>
            <a:off x="3686065" y="18088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8"/>
          <p:cNvSpPr/>
          <p:nvPr/>
        </p:nvSpPr>
        <p:spPr>
          <a:xfrm>
            <a:off x="3686065" y="18088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3" name="Google Shape;7403;p58"/>
          <p:cNvGrpSpPr/>
          <p:nvPr/>
        </p:nvGrpSpPr>
        <p:grpSpPr>
          <a:xfrm>
            <a:off x="3559151" y="1808828"/>
            <a:ext cx="302358" cy="374993"/>
            <a:chOff x="3573426" y="1965628"/>
            <a:chExt cx="302358" cy="374993"/>
          </a:xfrm>
        </p:grpSpPr>
        <p:sp>
          <p:nvSpPr>
            <p:cNvPr id="7404" name="Google Shape;7404;p58"/>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8"/>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8"/>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8"/>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8"/>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8"/>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8"/>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8"/>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8"/>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8"/>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8"/>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8"/>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8"/>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8"/>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8"/>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8"/>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8"/>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8"/>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8"/>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8"/>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8"/>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8"/>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8"/>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8"/>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8"/>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8"/>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8"/>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8"/>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8"/>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8"/>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8"/>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8"/>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8"/>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8"/>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8"/>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8"/>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8"/>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8"/>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8"/>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8"/>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8"/>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8"/>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8"/>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8"/>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8"/>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8"/>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8"/>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58"/>
          <p:cNvGrpSpPr/>
          <p:nvPr/>
        </p:nvGrpSpPr>
        <p:grpSpPr>
          <a:xfrm>
            <a:off x="3499357" y="2751772"/>
            <a:ext cx="355876" cy="331007"/>
            <a:chOff x="3513632" y="2908572"/>
            <a:chExt cx="355876" cy="331007"/>
          </a:xfrm>
        </p:grpSpPr>
        <p:sp>
          <p:nvSpPr>
            <p:cNvPr id="7452" name="Google Shape;7452;p58"/>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8"/>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8"/>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8"/>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8"/>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8"/>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8"/>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8"/>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8"/>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8"/>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8"/>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8"/>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8"/>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8"/>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8"/>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8"/>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58"/>
          <p:cNvGrpSpPr/>
          <p:nvPr/>
        </p:nvGrpSpPr>
        <p:grpSpPr>
          <a:xfrm>
            <a:off x="2679808" y="2731630"/>
            <a:ext cx="235762" cy="374756"/>
            <a:chOff x="2694083" y="2888430"/>
            <a:chExt cx="235762" cy="374756"/>
          </a:xfrm>
        </p:grpSpPr>
        <p:sp>
          <p:nvSpPr>
            <p:cNvPr id="7469" name="Google Shape;7469;p58"/>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8"/>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8"/>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8"/>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8"/>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8"/>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8"/>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8"/>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8"/>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58"/>
          <p:cNvGrpSpPr/>
          <p:nvPr/>
        </p:nvGrpSpPr>
        <p:grpSpPr>
          <a:xfrm>
            <a:off x="857259" y="4143788"/>
            <a:ext cx="357661" cy="311155"/>
            <a:chOff x="871534" y="4300588"/>
            <a:chExt cx="357661" cy="311155"/>
          </a:xfrm>
        </p:grpSpPr>
        <p:sp>
          <p:nvSpPr>
            <p:cNvPr id="7479" name="Google Shape;7479;p58"/>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8"/>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8"/>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8"/>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8"/>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8"/>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8"/>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8"/>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8"/>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8"/>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8"/>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8"/>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8"/>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8"/>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8"/>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8"/>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8"/>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8"/>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8"/>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8"/>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8"/>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58"/>
          <p:cNvGrpSpPr/>
          <p:nvPr/>
        </p:nvGrpSpPr>
        <p:grpSpPr>
          <a:xfrm>
            <a:off x="901744" y="3664806"/>
            <a:ext cx="250100" cy="336785"/>
            <a:chOff x="916019" y="3821606"/>
            <a:chExt cx="250100" cy="336785"/>
          </a:xfrm>
        </p:grpSpPr>
        <p:sp>
          <p:nvSpPr>
            <p:cNvPr id="7501" name="Google Shape;7501;p58"/>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8"/>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8"/>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8"/>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8"/>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8"/>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8"/>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8"/>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8"/>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8"/>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8"/>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8"/>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8"/>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58"/>
          <p:cNvGrpSpPr/>
          <p:nvPr/>
        </p:nvGrpSpPr>
        <p:grpSpPr>
          <a:xfrm>
            <a:off x="835411" y="2752770"/>
            <a:ext cx="374730" cy="332504"/>
            <a:chOff x="849686" y="2909570"/>
            <a:chExt cx="374730" cy="332504"/>
          </a:xfrm>
        </p:grpSpPr>
        <p:sp>
          <p:nvSpPr>
            <p:cNvPr id="7515" name="Google Shape;7515;p58"/>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8"/>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8"/>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8"/>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8"/>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8"/>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8"/>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8"/>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8"/>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8"/>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8"/>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58"/>
          <p:cNvGrpSpPr/>
          <p:nvPr/>
        </p:nvGrpSpPr>
        <p:grpSpPr>
          <a:xfrm>
            <a:off x="1721292" y="2263441"/>
            <a:ext cx="417718" cy="372866"/>
            <a:chOff x="1735567" y="2420241"/>
            <a:chExt cx="417718" cy="372866"/>
          </a:xfrm>
        </p:grpSpPr>
        <p:sp>
          <p:nvSpPr>
            <p:cNvPr id="7527" name="Google Shape;7527;p58"/>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8"/>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8"/>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8"/>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8"/>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8"/>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8"/>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8"/>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8"/>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8"/>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8"/>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8"/>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9" name="Google Shape;7539;p58"/>
          <p:cNvGrpSpPr/>
          <p:nvPr/>
        </p:nvGrpSpPr>
        <p:grpSpPr>
          <a:xfrm>
            <a:off x="3585043" y="4142790"/>
            <a:ext cx="251098" cy="309028"/>
            <a:chOff x="3599318" y="4299590"/>
            <a:chExt cx="251098" cy="309028"/>
          </a:xfrm>
        </p:grpSpPr>
        <p:sp>
          <p:nvSpPr>
            <p:cNvPr id="7540" name="Google Shape;7540;p58"/>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8"/>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8"/>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8"/>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8"/>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8"/>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58"/>
          <p:cNvGrpSpPr/>
          <p:nvPr/>
        </p:nvGrpSpPr>
        <p:grpSpPr>
          <a:xfrm>
            <a:off x="3091723" y="2276440"/>
            <a:ext cx="345818" cy="345056"/>
            <a:chOff x="3105998" y="2433240"/>
            <a:chExt cx="345818" cy="345056"/>
          </a:xfrm>
        </p:grpSpPr>
        <p:sp>
          <p:nvSpPr>
            <p:cNvPr id="7547" name="Google Shape;7547;p58"/>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8"/>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8"/>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8"/>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8"/>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8"/>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8"/>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8"/>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8"/>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8"/>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8"/>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58"/>
          <p:cNvGrpSpPr/>
          <p:nvPr/>
        </p:nvGrpSpPr>
        <p:grpSpPr>
          <a:xfrm>
            <a:off x="1723051" y="2743973"/>
            <a:ext cx="374730" cy="350361"/>
            <a:chOff x="1737326" y="2900773"/>
            <a:chExt cx="374730" cy="350361"/>
          </a:xfrm>
        </p:grpSpPr>
        <p:sp>
          <p:nvSpPr>
            <p:cNvPr id="7559" name="Google Shape;7559;p58"/>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8"/>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8"/>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8"/>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8"/>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8"/>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8"/>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8"/>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8"/>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8"/>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8"/>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8"/>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8"/>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8"/>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8"/>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8"/>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8"/>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58"/>
          <p:cNvGrpSpPr/>
          <p:nvPr/>
        </p:nvGrpSpPr>
        <p:grpSpPr>
          <a:xfrm>
            <a:off x="3986401" y="1422596"/>
            <a:ext cx="327226" cy="211603"/>
            <a:chOff x="4000676" y="1579396"/>
            <a:chExt cx="327226" cy="211603"/>
          </a:xfrm>
        </p:grpSpPr>
        <p:sp>
          <p:nvSpPr>
            <p:cNvPr id="7577" name="Google Shape;7577;p58"/>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8"/>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8"/>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8"/>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8"/>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8"/>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8"/>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8"/>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8"/>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8"/>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8"/>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8"/>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8"/>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8"/>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8"/>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8"/>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58"/>
          <p:cNvGrpSpPr/>
          <p:nvPr/>
        </p:nvGrpSpPr>
        <p:grpSpPr>
          <a:xfrm>
            <a:off x="2621248" y="1358784"/>
            <a:ext cx="371054" cy="336469"/>
            <a:chOff x="2635523" y="1515584"/>
            <a:chExt cx="371054" cy="336469"/>
          </a:xfrm>
        </p:grpSpPr>
        <p:sp>
          <p:nvSpPr>
            <p:cNvPr id="7594" name="Google Shape;7594;p58"/>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8"/>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8"/>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8"/>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8"/>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8"/>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8"/>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58"/>
          <p:cNvGrpSpPr/>
          <p:nvPr/>
        </p:nvGrpSpPr>
        <p:grpSpPr>
          <a:xfrm>
            <a:off x="2217632" y="1363931"/>
            <a:ext cx="311627" cy="326569"/>
            <a:chOff x="2231907" y="1520731"/>
            <a:chExt cx="311627" cy="326569"/>
          </a:xfrm>
        </p:grpSpPr>
        <p:sp>
          <p:nvSpPr>
            <p:cNvPr id="7602" name="Google Shape;7602;p58"/>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8"/>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8"/>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8"/>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8"/>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8"/>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8"/>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8"/>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8"/>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8"/>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58"/>
          <p:cNvGrpSpPr/>
          <p:nvPr/>
        </p:nvGrpSpPr>
        <p:grpSpPr>
          <a:xfrm>
            <a:off x="1325974" y="4144733"/>
            <a:ext cx="311890" cy="304695"/>
            <a:chOff x="1340249" y="4301533"/>
            <a:chExt cx="311890" cy="304695"/>
          </a:xfrm>
        </p:grpSpPr>
        <p:sp>
          <p:nvSpPr>
            <p:cNvPr id="7613" name="Google Shape;7613;p58"/>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8"/>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8"/>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8"/>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8"/>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8"/>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8"/>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8"/>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8"/>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8"/>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8"/>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8"/>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8"/>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8"/>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58"/>
          <p:cNvGrpSpPr/>
          <p:nvPr/>
        </p:nvGrpSpPr>
        <p:grpSpPr>
          <a:xfrm>
            <a:off x="1316415" y="3220224"/>
            <a:ext cx="306874" cy="332268"/>
            <a:chOff x="1330690" y="3377024"/>
            <a:chExt cx="306874" cy="332268"/>
          </a:xfrm>
        </p:grpSpPr>
        <p:sp>
          <p:nvSpPr>
            <p:cNvPr id="7628" name="Google Shape;7628;p58"/>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8"/>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8"/>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8"/>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8"/>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8"/>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8"/>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8"/>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8"/>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8"/>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8"/>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8"/>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8"/>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8"/>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8"/>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8"/>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8"/>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8"/>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8"/>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58"/>
          <p:cNvGrpSpPr/>
          <p:nvPr/>
        </p:nvGrpSpPr>
        <p:grpSpPr>
          <a:xfrm>
            <a:off x="2636322" y="3224977"/>
            <a:ext cx="341511" cy="324994"/>
            <a:chOff x="2650597" y="3381777"/>
            <a:chExt cx="341511" cy="324994"/>
          </a:xfrm>
        </p:grpSpPr>
        <p:sp>
          <p:nvSpPr>
            <p:cNvPr id="7648" name="Google Shape;7648;p58"/>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8"/>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8"/>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8"/>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8"/>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8"/>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8"/>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8"/>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8"/>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8"/>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8"/>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8"/>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8"/>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8"/>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8"/>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8"/>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8"/>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8"/>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8"/>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8"/>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8"/>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8"/>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8"/>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8"/>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8"/>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8"/>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8"/>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8"/>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8"/>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8"/>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8"/>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8"/>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8"/>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8"/>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8"/>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8"/>
          <p:cNvGrpSpPr/>
          <p:nvPr/>
        </p:nvGrpSpPr>
        <p:grpSpPr>
          <a:xfrm>
            <a:off x="1281227" y="2280562"/>
            <a:ext cx="402645" cy="323917"/>
            <a:chOff x="1295502" y="2437362"/>
            <a:chExt cx="402645" cy="323917"/>
          </a:xfrm>
        </p:grpSpPr>
        <p:sp>
          <p:nvSpPr>
            <p:cNvPr id="7684" name="Google Shape;7684;p58"/>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8"/>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8"/>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8"/>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8"/>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8"/>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8"/>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8"/>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8"/>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8"/>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8"/>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8"/>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8"/>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8"/>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8"/>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8"/>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0" name="Google Shape;7700;p58"/>
          <p:cNvGrpSpPr/>
          <p:nvPr/>
        </p:nvGrpSpPr>
        <p:grpSpPr>
          <a:xfrm>
            <a:off x="868315" y="2281560"/>
            <a:ext cx="337310" cy="337047"/>
            <a:chOff x="882590" y="2438360"/>
            <a:chExt cx="337310" cy="337047"/>
          </a:xfrm>
        </p:grpSpPr>
        <p:sp>
          <p:nvSpPr>
            <p:cNvPr id="7701" name="Google Shape;7701;p58"/>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8"/>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8"/>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8"/>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8"/>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8"/>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8"/>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8"/>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8"/>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8"/>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8"/>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8"/>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8"/>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8"/>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8"/>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8"/>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8"/>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8"/>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8"/>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8"/>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8"/>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8"/>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8"/>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8"/>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5" name="Google Shape;7725;p58"/>
          <p:cNvGrpSpPr/>
          <p:nvPr/>
        </p:nvGrpSpPr>
        <p:grpSpPr>
          <a:xfrm>
            <a:off x="856498" y="3201185"/>
            <a:ext cx="342824" cy="351228"/>
            <a:chOff x="870773" y="3357985"/>
            <a:chExt cx="342824" cy="351228"/>
          </a:xfrm>
        </p:grpSpPr>
        <p:sp>
          <p:nvSpPr>
            <p:cNvPr id="7726" name="Google Shape;7726;p58"/>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8"/>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8"/>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8"/>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8"/>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8"/>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8"/>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8"/>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58"/>
          <p:cNvGrpSpPr/>
          <p:nvPr/>
        </p:nvGrpSpPr>
        <p:grpSpPr>
          <a:xfrm>
            <a:off x="2728809" y="4142790"/>
            <a:ext cx="159372" cy="308896"/>
            <a:chOff x="2743084" y="4299590"/>
            <a:chExt cx="159372" cy="308896"/>
          </a:xfrm>
        </p:grpSpPr>
        <p:sp>
          <p:nvSpPr>
            <p:cNvPr id="7735" name="Google Shape;7735;p58"/>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8"/>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8"/>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8"/>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8"/>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8"/>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8"/>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8"/>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8"/>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8"/>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8"/>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8"/>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8"/>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8"/>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8"/>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58"/>
          <p:cNvGrpSpPr/>
          <p:nvPr/>
        </p:nvGrpSpPr>
        <p:grpSpPr>
          <a:xfrm>
            <a:off x="1279231" y="2782916"/>
            <a:ext cx="374730" cy="272211"/>
            <a:chOff x="1293506" y="2939716"/>
            <a:chExt cx="374730" cy="272211"/>
          </a:xfrm>
        </p:grpSpPr>
        <p:sp>
          <p:nvSpPr>
            <p:cNvPr id="7751" name="Google Shape;7751;p58"/>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8"/>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8"/>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8"/>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8"/>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8"/>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8"/>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8"/>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8"/>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8"/>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8"/>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8"/>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8"/>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8"/>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8"/>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8"/>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8"/>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8"/>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8"/>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8"/>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8"/>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8"/>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8"/>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8"/>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8"/>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8"/>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8"/>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8"/>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8"/>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8"/>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58"/>
          <p:cNvGrpSpPr/>
          <p:nvPr/>
        </p:nvGrpSpPr>
        <p:grpSpPr>
          <a:xfrm>
            <a:off x="2185963" y="4132365"/>
            <a:ext cx="374756" cy="329300"/>
            <a:chOff x="2200238" y="4289165"/>
            <a:chExt cx="374756" cy="329300"/>
          </a:xfrm>
        </p:grpSpPr>
        <p:sp>
          <p:nvSpPr>
            <p:cNvPr id="7782" name="Google Shape;7782;p58"/>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8"/>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8"/>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8"/>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8"/>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8"/>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8"/>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8"/>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8"/>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8"/>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8"/>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8"/>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8"/>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8"/>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8"/>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8"/>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8"/>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8"/>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8"/>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8"/>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8"/>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8"/>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58"/>
          <p:cNvGrpSpPr/>
          <p:nvPr/>
        </p:nvGrpSpPr>
        <p:grpSpPr>
          <a:xfrm>
            <a:off x="3116092" y="4167685"/>
            <a:ext cx="297342" cy="258871"/>
            <a:chOff x="3130367" y="4324485"/>
            <a:chExt cx="297342" cy="258871"/>
          </a:xfrm>
        </p:grpSpPr>
        <p:sp>
          <p:nvSpPr>
            <p:cNvPr id="7805" name="Google Shape;7805;p58"/>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8"/>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8"/>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8"/>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8"/>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8"/>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8"/>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8"/>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8"/>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8"/>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8"/>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8"/>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8"/>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8"/>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8"/>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8"/>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8"/>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8"/>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8"/>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8"/>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8"/>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8"/>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8"/>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58"/>
          <p:cNvGrpSpPr/>
          <p:nvPr/>
        </p:nvGrpSpPr>
        <p:grpSpPr>
          <a:xfrm>
            <a:off x="3046477" y="2746809"/>
            <a:ext cx="390565" cy="359578"/>
            <a:chOff x="3060752" y="2903609"/>
            <a:chExt cx="390565" cy="359578"/>
          </a:xfrm>
        </p:grpSpPr>
        <p:sp>
          <p:nvSpPr>
            <p:cNvPr id="7829" name="Google Shape;7829;p58"/>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8"/>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8"/>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8"/>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8"/>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8"/>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8"/>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8"/>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8"/>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8"/>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8"/>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8"/>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8"/>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8"/>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8"/>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8"/>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8"/>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8"/>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8"/>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8"/>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8"/>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8"/>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8"/>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8"/>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8"/>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8"/>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8"/>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8"/>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8"/>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8"/>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8"/>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8"/>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8"/>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8"/>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58"/>
          <p:cNvGrpSpPr/>
          <p:nvPr/>
        </p:nvGrpSpPr>
        <p:grpSpPr>
          <a:xfrm>
            <a:off x="6216451" y="3658649"/>
            <a:ext cx="364673" cy="339804"/>
            <a:chOff x="6221064" y="3811049"/>
            <a:chExt cx="364673" cy="339804"/>
          </a:xfrm>
        </p:grpSpPr>
        <p:sp>
          <p:nvSpPr>
            <p:cNvPr id="7864" name="Google Shape;7864;p58"/>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8"/>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8"/>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8"/>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8"/>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8"/>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8"/>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8"/>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8"/>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8"/>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8"/>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8"/>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8"/>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8"/>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8"/>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58"/>
          <p:cNvGrpSpPr/>
          <p:nvPr/>
        </p:nvGrpSpPr>
        <p:grpSpPr>
          <a:xfrm>
            <a:off x="5761812" y="4122795"/>
            <a:ext cx="358160" cy="356926"/>
            <a:chOff x="5766424" y="4275195"/>
            <a:chExt cx="358160" cy="356926"/>
          </a:xfrm>
        </p:grpSpPr>
        <p:sp>
          <p:nvSpPr>
            <p:cNvPr id="7880" name="Google Shape;7880;p58"/>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8"/>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8"/>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8"/>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8"/>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8"/>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8"/>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8"/>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8"/>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9" name="Google Shape;7889;p58"/>
          <p:cNvGrpSpPr/>
          <p:nvPr/>
        </p:nvGrpSpPr>
        <p:grpSpPr>
          <a:xfrm>
            <a:off x="4880448" y="1366388"/>
            <a:ext cx="385786" cy="342588"/>
            <a:chOff x="4885060" y="1518788"/>
            <a:chExt cx="385786" cy="342588"/>
          </a:xfrm>
        </p:grpSpPr>
        <p:sp>
          <p:nvSpPr>
            <p:cNvPr id="7890" name="Google Shape;7890;p58"/>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8"/>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8"/>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8"/>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8"/>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8"/>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8"/>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8"/>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8"/>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8"/>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8"/>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8"/>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8"/>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8"/>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8"/>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8"/>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8"/>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8"/>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8"/>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58"/>
          <p:cNvGrpSpPr/>
          <p:nvPr/>
        </p:nvGrpSpPr>
        <p:grpSpPr>
          <a:xfrm>
            <a:off x="5389865" y="1362133"/>
            <a:ext cx="249076" cy="351096"/>
            <a:chOff x="5394478" y="1514533"/>
            <a:chExt cx="249076" cy="351096"/>
          </a:xfrm>
        </p:grpSpPr>
        <p:sp>
          <p:nvSpPr>
            <p:cNvPr id="7910" name="Google Shape;7910;p58"/>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8"/>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8"/>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8"/>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8"/>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8"/>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8"/>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8"/>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8"/>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8"/>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8"/>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8"/>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8"/>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8"/>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8"/>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8"/>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8"/>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8"/>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8"/>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8"/>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0" name="Google Shape;7930;p58"/>
          <p:cNvGrpSpPr/>
          <p:nvPr/>
        </p:nvGrpSpPr>
        <p:grpSpPr>
          <a:xfrm>
            <a:off x="5777647" y="1359612"/>
            <a:ext cx="356138" cy="356138"/>
            <a:chOff x="5782259" y="1512012"/>
            <a:chExt cx="356138" cy="356138"/>
          </a:xfrm>
        </p:grpSpPr>
        <p:sp>
          <p:nvSpPr>
            <p:cNvPr id="7931" name="Google Shape;7931;p58"/>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8"/>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8"/>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8"/>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8"/>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8"/>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8"/>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8"/>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8"/>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8"/>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8"/>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2" name="Google Shape;7942;p58"/>
          <p:cNvGrpSpPr/>
          <p:nvPr/>
        </p:nvGrpSpPr>
        <p:grpSpPr>
          <a:xfrm>
            <a:off x="6224986" y="1365652"/>
            <a:ext cx="343560" cy="343822"/>
            <a:chOff x="6229598" y="1518052"/>
            <a:chExt cx="343560" cy="343822"/>
          </a:xfrm>
        </p:grpSpPr>
        <p:sp>
          <p:nvSpPr>
            <p:cNvPr id="7943" name="Google Shape;7943;p58"/>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8"/>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8"/>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8"/>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8"/>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8"/>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8"/>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8"/>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8"/>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8"/>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8"/>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8"/>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8"/>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8"/>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8"/>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8"/>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8"/>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8"/>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8"/>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58"/>
          <p:cNvGrpSpPr/>
          <p:nvPr/>
        </p:nvGrpSpPr>
        <p:grpSpPr>
          <a:xfrm>
            <a:off x="6665287" y="1353074"/>
            <a:ext cx="345083" cy="369216"/>
            <a:chOff x="6669900" y="1505474"/>
            <a:chExt cx="345083" cy="369216"/>
          </a:xfrm>
        </p:grpSpPr>
        <p:sp>
          <p:nvSpPr>
            <p:cNvPr id="7963" name="Google Shape;7963;p58"/>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58"/>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8"/>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8"/>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8"/>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8"/>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8"/>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8"/>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8"/>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8"/>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8"/>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8"/>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8"/>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8"/>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8"/>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8"/>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8"/>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8"/>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8"/>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8"/>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8"/>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8"/>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5" name="Google Shape;7985;p58"/>
          <p:cNvGrpSpPr/>
          <p:nvPr/>
        </p:nvGrpSpPr>
        <p:grpSpPr>
          <a:xfrm>
            <a:off x="7112390" y="1365600"/>
            <a:ext cx="333003" cy="344085"/>
            <a:chOff x="7117003" y="1518000"/>
            <a:chExt cx="333003" cy="344085"/>
          </a:xfrm>
        </p:grpSpPr>
        <p:sp>
          <p:nvSpPr>
            <p:cNvPr id="7986" name="Google Shape;7986;p58"/>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8"/>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8"/>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8"/>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8"/>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8"/>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8"/>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8"/>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8"/>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8"/>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8"/>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8"/>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8"/>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8"/>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8"/>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8"/>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8"/>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8"/>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8"/>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8"/>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8"/>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8"/>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8"/>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8"/>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8"/>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8"/>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8"/>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8"/>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8"/>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8"/>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8"/>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8"/>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8"/>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8"/>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8"/>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8"/>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8"/>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8"/>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4" name="Google Shape;8024;p58"/>
          <p:cNvGrpSpPr/>
          <p:nvPr/>
        </p:nvGrpSpPr>
        <p:grpSpPr>
          <a:xfrm>
            <a:off x="7551431" y="1347559"/>
            <a:ext cx="337283" cy="380192"/>
            <a:chOff x="7556043" y="1499959"/>
            <a:chExt cx="337283" cy="380192"/>
          </a:xfrm>
        </p:grpSpPr>
        <p:sp>
          <p:nvSpPr>
            <p:cNvPr id="8025" name="Google Shape;8025;p58"/>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8"/>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8"/>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8"/>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8"/>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8"/>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8"/>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8"/>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8"/>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8"/>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8"/>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8"/>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8"/>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8"/>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9" name="Google Shape;8039;p58"/>
          <p:cNvGrpSpPr/>
          <p:nvPr/>
        </p:nvGrpSpPr>
        <p:grpSpPr>
          <a:xfrm>
            <a:off x="4859833" y="3187807"/>
            <a:ext cx="395607" cy="387414"/>
            <a:chOff x="4864446" y="3340207"/>
            <a:chExt cx="395607" cy="387414"/>
          </a:xfrm>
        </p:grpSpPr>
        <p:sp>
          <p:nvSpPr>
            <p:cNvPr id="8040" name="Google Shape;8040;p58"/>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8"/>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8"/>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8"/>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8"/>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8"/>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8"/>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8"/>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8"/>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8"/>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8"/>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8"/>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8"/>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8"/>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8"/>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8"/>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8"/>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8"/>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8"/>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8"/>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8"/>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8"/>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8"/>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8"/>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8"/>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58"/>
          <p:cNvGrpSpPr/>
          <p:nvPr/>
        </p:nvGrpSpPr>
        <p:grpSpPr>
          <a:xfrm>
            <a:off x="5298375" y="3237439"/>
            <a:ext cx="394609" cy="286523"/>
            <a:chOff x="5302988" y="3389839"/>
            <a:chExt cx="394609" cy="286523"/>
          </a:xfrm>
        </p:grpSpPr>
        <p:sp>
          <p:nvSpPr>
            <p:cNvPr id="8066" name="Google Shape;8066;p58"/>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8"/>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8"/>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8"/>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8"/>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8"/>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8"/>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8"/>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8"/>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8"/>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8"/>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8"/>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8"/>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8"/>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8"/>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8"/>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8"/>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8"/>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8"/>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8"/>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8"/>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8"/>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8"/>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8"/>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8"/>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8"/>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8"/>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8"/>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8"/>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8"/>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8"/>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8"/>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8"/>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9" name="Google Shape;8099;p58"/>
          <p:cNvSpPr/>
          <p:nvPr/>
        </p:nvSpPr>
        <p:spPr>
          <a:xfrm>
            <a:off x="5736419"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0" name="Google Shape;8100;p58"/>
          <p:cNvGrpSpPr/>
          <p:nvPr/>
        </p:nvGrpSpPr>
        <p:grpSpPr>
          <a:xfrm>
            <a:off x="5736419" y="3233657"/>
            <a:ext cx="394609" cy="294585"/>
            <a:chOff x="5741031" y="3386057"/>
            <a:chExt cx="394609" cy="294585"/>
          </a:xfrm>
        </p:grpSpPr>
        <p:sp>
          <p:nvSpPr>
            <p:cNvPr id="8101" name="Google Shape;8101;p58"/>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8"/>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8"/>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8"/>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8"/>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8"/>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8"/>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8"/>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8"/>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8"/>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8"/>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8"/>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8"/>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8"/>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8"/>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8"/>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8"/>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8"/>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8"/>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8"/>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8"/>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8"/>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8"/>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8"/>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8"/>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8"/>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8"/>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8"/>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8"/>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8"/>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31" name="Google Shape;8131;p58"/>
          <p:cNvSpPr/>
          <p:nvPr/>
        </p:nvSpPr>
        <p:spPr>
          <a:xfrm>
            <a:off x="6555704"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2" name="Google Shape;8132;p58"/>
          <p:cNvGrpSpPr/>
          <p:nvPr/>
        </p:nvGrpSpPr>
        <p:grpSpPr>
          <a:xfrm>
            <a:off x="6174462" y="3216326"/>
            <a:ext cx="394609" cy="328749"/>
            <a:chOff x="6179074" y="3368726"/>
            <a:chExt cx="394609" cy="328749"/>
          </a:xfrm>
        </p:grpSpPr>
        <p:sp>
          <p:nvSpPr>
            <p:cNvPr id="8133" name="Google Shape;8133;p58"/>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8"/>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8"/>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8"/>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8"/>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8"/>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8"/>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8"/>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8"/>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8"/>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8"/>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8"/>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8"/>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8"/>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8"/>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8"/>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8"/>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8"/>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8"/>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8"/>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8"/>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8"/>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8"/>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8"/>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8"/>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8"/>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8"/>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8"/>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8"/>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8"/>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8"/>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8"/>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8"/>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8"/>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8"/>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8"/>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8"/>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8"/>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8"/>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8"/>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8"/>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8"/>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8"/>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8"/>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8"/>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8"/>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8"/>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8"/>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8"/>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8"/>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8"/>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8"/>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8"/>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8"/>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8"/>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8"/>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8"/>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8"/>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8"/>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8"/>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8"/>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8"/>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8"/>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58"/>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8"/>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8"/>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8"/>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8"/>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8"/>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8"/>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8"/>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8"/>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8"/>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8"/>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8"/>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8"/>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8"/>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8"/>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8"/>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8"/>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8"/>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8"/>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8"/>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58"/>
          <p:cNvGrpSpPr/>
          <p:nvPr/>
        </p:nvGrpSpPr>
        <p:grpSpPr>
          <a:xfrm>
            <a:off x="7050311" y="3215328"/>
            <a:ext cx="394583" cy="331007"/>
            <a:chOff x="7054924" y="3367728"/>
            <a:chExt cx="394583" cy="331007"/>
          </a:xfrm>
        </p:grpSpPr>
        <p:sp>
          <p:nvSpPr>
            <p:cNvPr id="8217" name="Google Shape;8217;p58"/>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8"/>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8"/>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8"/>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8"/>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8"/>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8"/>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8"/>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8"/>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8"/>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8"/>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8"/>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8"/>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8"/>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8"/>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58"/>
          <p:cNvGrpSpPr/>
          <p:nvPr/>
        </p:nvGrpSpPr>
        <p:grpSpPr>
          <a:xfrm>
            <a:off x="7488354" y="3209025"/>
            <a:ext cx="394583" cy="343586"/>
            <a:chOff x="7492967" y="3361425"/>
            <a:chExt cx="394583" cy="343586"/>
          </a:xfrm>
        </p:grpSpPr>
        <p:sp>
          <p:nvSpPr>
            <p:cNvPr id="8233" name="Google Shape;8233;p58"/>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8"/>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8"/>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8"/>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58"/>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8"/>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8"/>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8"/>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8"/>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8"/>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8"/>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8"/>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58"/>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8"/>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58"/>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8"/>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8"/>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8"/>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58"/>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8"/>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8"/>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8"/>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8"/>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58"/>
          <p:cNvGrpSpPr/>
          <p:nvPr/>
        </p:nvGrpSpPr>
        <p:grpSpPr>
          <a:xfrm>
            <a:off x="7930914" y="3200754"/>
            <a:ext cx="385287" cy="360156"/>
            <a:chOff x="7935527" y="3353154"/>
            <a:chExt cx="385287" cy="360156"/>
          </a:xfrm>
        </p:grpSpPr>
        <p:sp>
          <p:nvSpPr>
            <p:cNvPr id="8257" name="Google Shape;8257;p58"/>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8"/>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8"/>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8"/>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8"/>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8"/>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8"/>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8"/>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8"/>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8"/>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8"/>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8"/>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58"/>
          <p:cNvGrpSpPr/>
          <p:nvPr/>
        </p:nvGrpSpPr>
        <p:grpSpPr>
          <a:xfrm>
            <a:off x="5315208" y="1833842"/>
            <a:ext cx="348103" cy="348103"/>
            <a:chOff x="5319821" y="1986242"/>
            <a:chExt cx="348103" cy="348103"/>
          </a:xfrm>
        </p:grpSpPr>
        <p:sp>
          <p:nvSpPr>
            <p:cNvPr id="8270" name="Google Shape;8270;p58"/>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8"/>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8"/>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8"/>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8"/>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8"/>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8"/>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8"/>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8"/>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8"/>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8"/>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8"/>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8"/>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8"/>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8"/>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8"/>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8"/>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8"/>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8"/>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8"/>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8"/>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8"/>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8"/>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8"/>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8"/>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8"/>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8"/>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8"/>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8"/>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8"/>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8"/>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8"/>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8"/>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58"/>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8"/>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8"/>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8"/>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58"/>
          <p:cNvGrpSpPr/>
          <p:nvPr/>
        </p:nvGrpSpPr>
        <p:grpSpPr>
          <a:xfrm>
            <a:off x="5761313" y="1824283"/>
            <a:ext cx="348339" cy="348103"/>
            <a:chOff x="5765926" y="1976683"/>
            <a:chExt cx="348339" cy="348103"/>
          </a:xfrm>
        </p:grpSpPr>
        <p:sp>
          <p:nvSpPr>
            <p:cNvPr id="8308" name="Google Shape;8308;p58"/>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8"/>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8"/>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8"/>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8"/>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8"/>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8"/>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8"/>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58"/>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8"/>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58"/>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58"/>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8"/>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8"/>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58"/>
          <p:cNvGrpSpPr/>
          <p:nvPr/>
        </p:nvGrpSpPr>
        <p:grpSpPr>
          <a:xfrm>
            <a:off x="6186778" y="1829089"/>
            <a:ext cx="389068" cy="347787"/>
            <a:chOff x="6191390" y="1981489"/>
            <a:chExt cx="389068" cy="347787"/>
          </a:xfrm>
        </p:grpSpPr>
        <p:sp>
          <p:nvSpPr>
            <p:cNvPr id="8323" name="Google Shape;8323;p58"/>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8"/>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8"/>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8"/>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8"/>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8"/>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58"/>
          <p:cNvGrpSpPr/>
          <p:nvPr/>
        </p:nvGrpSpPr>
        <p:grpSpPr>
          <a:xfrm>
            <a:off x="6653234" y="1855191"/>
            <a:ext cx="348103" cy="295714"/>
            <a:chOff x="6657846" y="2007591"/>
            <a:chExt cx="348103" cy="295714"/>
          </a:xfrm>
        </p:grpSpPr>
        <p:sp>
          <p:nvSpPr>
            <p:cNvPr id="8331" name="Google Shape;8331;p58"/>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8"/>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8"/>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8"/>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8"/>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8"/>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8"/>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58"/>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58"/>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8"/>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8"/>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8"/>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8"/>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8"/>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8"/>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8"/>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8"/>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8"/>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8"/>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58"/>
          <p:cNvGrpSpPr/>
          <p:nvPr/>
        </p:nvGrpSpPr>
        <p:grpSpPr>
          <a:xfrm>
            <a:off x="7099575" y="1819504"/>
            <a:ext cx="347341" cy="348103"/>
            <a:chOff x="7104188" y="1971904"/>
            <a:chExt cx="347341" cy="348103"/>
          </a:xfrm>
        </p:grpSpPr>
        <p:sp>
          <p:nvSpPr>
            <p:cNvPr id="8358" name="Google Shape;8358;p58"/>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8"/>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8"/>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8"/>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8"/>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8"/>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8"/>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8"/>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8"/>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8"/>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8"/>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8"/>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8"/>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8"/>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8"/>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8"/>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58"/>
          <p:cNvGrpSpPr/>
          <p:nvPr/>
        </p:nvGrpSpPr>
        <p:grpSpPr>
          <a:xfrm>
            <a:off x="7546652" y="1819504"/>
            <a:ext cx="344321" cy="348155"/>
            <a:chOff x="7551264" y="1971904"/>
            <a:chExt cx="344321" cy="348155"/>
          </a:xfrm>
        </p:grpSpPr>
        <p:sp>
          <p:nvSpPr>
            <p:cNvPr id="8389" name="Google Shape;8389;p58"/>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8"/>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8"/>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8"/>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8"/>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8"/>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8"/>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8"/>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8"/>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8"/>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8"/>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8"/>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8"/>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8"/>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8"/>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8"/>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8"/>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8"/>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58"/>
          <p:cNvGrpSpPr/>
          <p:nvPr/>
        </p:nvGrpSpPr>
        <p:grpSpPr>
          <a:xfrm>
            <a:off x="7988214" y="1365390"/>
            <a:ext cx="317431" cy="344584"/>
            <a:chOff x="7992826" y="1517790"/>
            <a:chExt cx="317431" cy="344584"/>
          </a:xfrm>
        </p:grpSpPr>
        <p:sp>
          <p:nvSpPr>
            <p:cNvPr id="8409" name="Google Shape;8409;p58"/>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8"/>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8"/>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8"/>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8"/>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8"/>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8"/>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8"/>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8"/>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8"/>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8"/>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8"/>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8"/>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58"/>
          <p:cNvGrpSpPr/>
          <p:nvPr/>
        </p:nvGrpSpPr>
        <p:grpSpPr>
          <a:xfrm>
            <a:off x="7987452" y="1819504"/>
            <a:ext cx="351621" cy="348103"/>
            <a:chOff x="7992065" y="1971904"/>
            <a:chExt cx="351621" cy="348103"/>
          </a:xfrm>
        </p:grpSpPr>
        <p:sp>
          <p:nvSpPr>
            <p:cNvPr id="8427" name="Google Shape;8427;p58"/>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8"/>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8"/>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8"/>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8"/>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8"/>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8"/>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8"/>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8"/>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8"/>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8"/>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8"/>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8"/>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58"/>
          <p:cNvGrpSpPr/>
          <p:nvPr/>
        </p:nvGrpSpPr>
        <p:grpSpPr>
          <a:xfrm>
            <a:off x="4906576" y="3641055"/>
            <a:ext cx="296580" cy="364935"/>
            <a:chOff x="4911189" y="3793455"/>
            <a:chExt cx="296580" cy="364935"/>
          </a:xfrm>
        </p:grpSpPr>
        <p:sp>
          <p:nvSpPr>
            <p:cNvPr id="8443" name="Google Shape;8443;p58"/>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58"/>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58"/>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8"/>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8"/>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8"/>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8"/>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8"/>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8"/>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8"/>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8"/>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8"/>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8"/>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8"/>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8"/>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8"/>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8"/>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8"/>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8"/>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8"/>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3" name="Google Shape;8463;p58"/>
          <p:cNvGrpSpPr/>
          <p:nvPr/>
        </p:nvGrpSpPr>
        <p:grpSpPr>
          <a:xfrm>
            <a:off x="5336820" y="3640871"/>
            <a:ext cx="330272" cy="329117"/>
            <a:chOff x="5341433" y="3793271"/>
            <a:chExt cx="330272" cy="329117"/>
          </a:xfrm>
        </p:grpSpPr>
        <p:sp>
          <p:nvSpPr>
            <p:cNvPr id="8464" name="Google Shape;8464;p58"/>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8"/>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8"/>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8"/>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8"/>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8"/>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8"/>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8"/>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8"/>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8"/>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8"/>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8"/>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8"/>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8"/>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8"/>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8"/>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58"/>
          <p:cNvGrpSpPr/>
          <p:nvPr/>
        </p:nvGrpSpPr>
        <p:grpSpPr>
          <a:xfrm>
            <a:off x="5739438" y="3613850"/>
            <a:ext cx="428511" cy="383186"/>
            <a:chOff x="5744051" y="3766250"/>
            <a:chExt cx="428511" cy="383186"/>
          </a:xfrm>
        </p:grpSpPr>
        <p:sp>
          <p:nvSpPr>
            <p:cNvPr id="8481" name="Google Shape;8481;p58"/>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8"/>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8"/>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58"/>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8"/>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8"/>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8"/>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8"/>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8"/>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58"/>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8"/>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8"/>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8"/>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8"/>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8"/>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8"/>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8"/>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8" name="Google Shape;8498;p58"/>
          <p:cNvGrpSpPr/>
          <p:nvPr/>
        </p:nvGrpSpPr>
        <p:grpSpPr>
          <a:xfrm>
            <a:off x="6674084" y="3640924"/>
            <a:ext cx="342824" cy="328985"/>
            <a:chOff x="6678697" y="3793324"/>
            <a:chExt cx="342824" cy="328985"/>
          </a:xfrm>
        </p:grpSpPr>
        <p:sp>
          <p:nvSpPr>
            <p:cNvPr id="8499" name="Google Shape;8499;p58"/>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8"/>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58"/>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58"/>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8"/>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8"/>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8"/>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8"/>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58"/>
          <p:cNvGrpSpPr/>
          <p:nvPr/>
        </p:nvGrpSpPr>
        <p:grpSpPr>
          <a:xfrm>
            <a:off x="7097291" y="3609622"/>
            <a:ext cx="398627" cy="392088"/>
            <a:chOff x="7101903" y="3762022"/>
            <a:chExt cx="398627" cy="392088"/>
          </a:xfrm>
        </p:grpSpPr>
        <p:sp>
          <p:nvSpPr>
            <p:cNvPr id="8508" name="Google Shape;8508;p58"/>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58"/>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8"/>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8"/>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8"/>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8"/>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8"/>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8"/>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8"/>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8"/>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8"/>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8"/>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8"/>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8"/>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58"/>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58"/>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8"/>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8"/>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58"/>
          <p:cNvGrpSpPr/>
          <p:nvPr/>
        </p:nvGrpSpPr>
        <p:grpSpPr>
          <a:xfrm>
            <a:off x="7536857" y="3641055"/>
            <a:ext cx="407897" cy="328985"/>
            <a:chOff x="7541469" y="3793455"/>
            <a:chExt cx="407897" cy="328985"/>
          </a:xfrm>
        </p:grpSpPr>
        <p:sp>
          <p:nvSpPr>
            <p:cNvPr id="8527" name="Google Shape;8527;p58"/>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8"/>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8"/>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8"/>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58"/>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58"/>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8"/>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8"/>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8"/>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8"/>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8"/>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8"/>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8"/>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8"/>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8"/>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8"/>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8"/>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8"/>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58"/>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8"/>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8"/>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8"/>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8"/>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8"/>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8"/>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8"/>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8"/>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8"/>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58"/>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8"/>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58"/>
          <p:cNvGrpSpPr/>
          <p:nvPr/>
        </p:nvGrpSpPr>
        <p:grpSpPr>
          <a:xfrm>
            <a:off x="5305676" y="2803912"/>
            <a:ext cx="432292" cy="264412"/>
            <a:chOff x="5310288" y="2956312"/>
            <a:chExt cx="432292" cy="264412"/>
          </a:xfrm>
        </p:grpSpPr>
        <p:sp>
          <p:nvSpPr>
            <p:cNvPr id="8558" name="Google Shape;8558;p58"/>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8"/>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8"/>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58"/>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58"/>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8"/>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8"/>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8"/>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8"/>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8"/>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8"/>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8"/>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58"/>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8"/>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8"/>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8"/>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8"/>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8"/>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58"/>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8"/>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8"/>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8"/>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8"/>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8"/>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8"/>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58"/>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58"/>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58"/>
          <p:cNvGrpSpPr/>
          <p:nvPr/>
        </p:nvGrpSpPr>
        <p:grpSpPr>
          <a:xfrm>
            <a:off x="4874434" y="2279920"/>
            <a:ext cx="398075" cy="340303"/>
            <a:chOff x="4879047" y="2432320"/>
            <a:chExt cx="398075" cy="340303"/>
          </a:xfrm>
        </p:grpSpPr>
        <p:sp>
          <p:nvSpPr>
            <p:cNvPr id="8586" name="Google Shape;8586;p58"/>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8"/>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8"/>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8"/>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8"/>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8"/>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8"/>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8"/>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8"/>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8"/>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58"/>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8"/>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8"/>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8"/>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8"/>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8"/>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8"/>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8"/>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8"/>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8"/>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8"/>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8"/>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8"/>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8"/>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8"/>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8"/>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58"/>
          <p:cNvGrpSpPr/>
          <p:nvPr/>
        </p:nvGrpSpPr>
        <p:grpSpPr>
          <a:xfrm>
            <a:off x="5384088" y="2241423"/>
            <a:ext cx="280982" cy="395896"/>
            <a:chOff x="5388701" y="2393823"/>
            <a:chExt cx="280982" cy="395896"/>
          </a:xfrm>
        </p:grpSpPr>
        <p:sp>
          <p:nvSpPr>
            <p:cNvPr id="8613" name="Google Shape;8613;p58"/>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8"/>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8"/>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8"/>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8"/>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8"/>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8"/>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8"/>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58"/>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8"/>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8"/>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8"/>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8"/>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8"/>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8"/>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8"/>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8"/>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8"/>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8"/>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8"/>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8"/>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8"/>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8"/>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8"/>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8"/>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8"/>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8"/>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8"/>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8"/>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8"/>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3" name="Google Shape;8643;p58"/>
          <p:cNvGrpSpPr/>
          <p:nvPr/>
        </p:nvGrpSpPr>
        <p:grpSpPr>
          <a:xfrm>
            <a:off x="5738677" y="2286722"/>
            <a:ext cx="444871" cy="316407"/>
            <a:chOff x="5743289" y="2439122"/>
            <a:chExt cx="444871" cy="316407"/>
          </a:xfrm>
        </p:grpSpPr>
        <p:sp>
          <p:nvSpPr>
            <p:cNvPr id="8644" name="Google Shape;8644;p58"/>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8"/>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8"/>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8"/>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8"/>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8"/>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8"/>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8"/>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8"/>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8"/>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8"/>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8"/>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8"/>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8"/>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8"/>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8"/>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58"/>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8"/>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8"/>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8"/>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8"/>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8"/>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8"/>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8"/>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8"/>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8"/>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8"/>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8"/>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8"/>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3" name="Google Shape;8673;p58"/>
          <p:cNvGrpSpPr/>
          <p:nvPr/>
        </p:nvGrpSpPr>
        <p:grpSpPr>
          <a:xfrm>
            <a:off x="6225747" y="2280183"/>
            <a:ext cx="351359" cy="363412"/>
            <a:chOff x="6230360" y="2432583"/>
            <a:chExt cx="351359" cy="363412"/>
          </a:xfrm>
        </p:grpSpPr>
        <p:sp>
          <p:nvSpPr>
            <p:cNvPr id="8674" name="Google Shape;8674;p58"/>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8"/>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8"/>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8"/>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8"/>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8"/>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8"/>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8"/>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8"/>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8"/>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8"/>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8"/>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8"/>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8"/>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8"/>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58"/>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8"/>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8"/>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8"/>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58"/>
          <p:cNvGrpSpPr/>
          <p:nvPr/>
        </p:nvGrpSpPr>
        <p:grpSpPr>
          <a:xfrm>
            <a:off x="6629364" y="2307152"/>
            <a:ext cx="387781" cy="286680"/>
            <a:chOff x="6633976" y="2459552"/>
            <a:chExt cx="387781" cy="286680"/>
          </a:xfrm>
        </p:grpSpPr>
        <p:sp>
          <p:nvSpPr>
            <p:cNvPr id="8696" name="Google Shape;8696;p58"/>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8"/>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8"/>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8"/>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8"/>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8"/>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8"/>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58"/>
          <p:cNvGrpSpPr/>
          <p:nvPr/>
        </p:nvGrpSpPr>
        <p:grpSpPr>
          <a:xfrm>
            <a:off x="7086498" y="2276165"/>
            <a:ext cx="376989" cy="348864"/>
            <a:chOff x="7091110" y="2428565"/>
            <a:chExt cx="376989" cy="348864"/>
          </a:xfrm>
        </p:grpSpPr>
        <p:sp>
          <p:nvSpPr>
            <p:cNvPr id="8704" name="Google Shape;8704;p58"/>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8"/>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8"/>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8"/>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8"/>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8"/>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8"/>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8"/>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8"/>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8"/>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8"/>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58"/>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58"/>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8"/>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8"/>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8"/>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8"/>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8"/>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58"/>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8"/>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8"/>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8"/>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8"/>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8"/>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8"/>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8"/>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8"/>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8"/>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8"/>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8"/>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8"/>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58"/>
          <p:cNvGrpSpPr/>
          <p:nvPr/>
        </p:nvGrpSpPr>
        <p:grpSpPr>
          <a:xfrm>
            <a:off x="7531815" y="2262825"/>
            <a:ext cx="369715" cy="375492"/>
            <a:chOff x="7536427" y="2415225"/>
            <a:chExt cx="369715" cy="375492"/>
          </a:xfrm>
        </p:grpSpPr>
        <p:sp>
          <p:nvSpPr>
            <p:cNvPr id="8736" name="Google Shape;8736;p58"/>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8"/>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58"/>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8"/>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8"/>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8"/>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8"/>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8"/>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8"/>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8"/>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8"/>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8"/>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8"/>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8"/>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8"/>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8"/>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8"/>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8"/>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8"/>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8"/>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8"/>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8"/>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8"/>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8"/>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8"/>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58"/>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8"/>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8"/>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8"/>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8"/>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8"/>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8"/>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8"/>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8"/>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8"/>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8"/>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58"/>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8"/>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4" name="Google Shape;8774;p58"/>
          <p:cNvGrpSpPr/>
          <p:nvPr/>
        </p:nvGrpSpPr>
        <p:grpSpPr>
          <a:xfrm>
            <a:off x="7976160" y="2276402"/>
            <a:ext cx="353381" cy="358160"/>
            <a:chOff x="7980773" y="2428802"/>
            <a:chExt cx="353381" cy="358160"/>
          </a:xfrm>
        </p:grpSpPr>
        <p:sp>
          <p:nvSpPr>
            <p:cNvPr id="8775" name="Google Shape;8775;p58"/>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58"/>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8"/>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8"/>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8"/>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8"/>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8"/>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8"/>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8"/>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8"/>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8"/>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8"/>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8"/>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8"/>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8"/>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58"/>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8"/>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8"/>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8"/>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8"/>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8"/>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8"/>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8"/>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8"/>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8"/>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8"/>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8"/>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8"/>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8"/>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8"/>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8"/>
          <p:cNvGrpSpPr/>
          <p:nvPr/>
        </p:nvGrpSpPr>
        <p:grpSpPr>
          <a:xfrm>
            <a:off x="4881445" y="4138840"/>
            <a:ext cx="346343" cy="343953"/>
            <a:chOff x="4886058" y="4291240"/>
            <a:chExt cx="346343" cy="343953"/>
          </a:xfrm>
        </p:grpSpPr>
        <p:sp>
          <p:nvSpPr>
            <p:cNvPr id="8806" name="Google Shape;8806;p58"/>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8"/>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8"/>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8"/>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8"/>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8"/>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58"/>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8"/>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58"/>
          <p:cNvGrpSpPr/>
          <p:nvPr/>
        </p:nvGrpSpPr>
        <p:grpSpPr>
          <a:xfrm>
            <a:off x="5339604" y="4138656"/>
            <a:ext cx="304616" cy="343560"/>
            <a:chOff x="5344216" y="4291056"/>
            <a:chExt cx="304616" cy="343560"/>
          </a:xfrm>
        </p:grpSpPr>
        <p:sp>
          <p:nvSpPr>
            <p:cNvPr id="8820" name="Google Shape;8820;p58"/>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8"/>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8"/>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8"/>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58"/>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8"/>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8"/>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8"/>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8"/>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8"/>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8"/>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1" name="Google Shape;8831;p58"/>
          <p:cNvGrpSpPr/>
          <p:nvPr/>
        </p:nvGrpSpPr>
        <p:grpSpPr>
          <a:xfrm>
            <a:off x="6275387" y="4112022"/>
            <a:ext cx="204093" cy="343743"/>
            <a:chOff x="6271562" y="4290872"/>
            <a:chExt cx="204093" cy="343743"/>
          </a:xfrm>
        </p:grpSpPr>
        <p:sp>
          <p:nvSpPr>
            <p:cNvPr id="8832" name="Google Shape;8832;p58"/>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8"/>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8"/>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58"/>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8"/>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8"/>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8"/>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8"/>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58"/>
          <p:cNvGrpSpPr/>
          <p:nvPr/>
        </p:nvGrpSpPr>
        <p:grpSpPr>
          <a:xfrm>
            <a:off x="6634878" y="4176838"/>
            <a:ext cx="344085" cy="267195"/>
            <a:chOff x="6639491" y="4329238"/>
            <a:chExt cx="344085" cy="267195"/>
          </a:xfrm>
        </p:grpSpPr>
        <p:sp>
          <p:nvSpPr>
            <p:cNvPr id="8845" name="Google Shape;8845;p58"/>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8"/>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8"/>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8"/>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8"/>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8"/>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8"/>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8"/>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8"/>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8"/>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8"/>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58"/>
          <p:cNvGrpSpPr/>
          <p:nvPr/>
        </p:nvGrpSpPr>
        <p:grpSpPr>
          <a:xfrm>
            <a:off x="7128724" y="4138656"/>
            <a:ext cx="232979" cy="343560"/>
            <a:chOff x="7133336" y="4291056"/>
            <a:chExt cx="232979" cy="343560"/>
          </a:xfrm>
        </p:grpSpPr>
        <p:sp>
          <p:nvSpPr>
            <p:cNvPr id="8864" name="Google Shape;8864;p58"/>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8"/>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8"/>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8"/>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8"/>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8"/>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8"/>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8"/>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8"/>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8"/>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8"/>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8"/>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58"/>
          <p:cNvGrpSpPr/>
          <p:nvPr/>
        </p:nvGrpSpPr>
        <p:grpSpPr>
          <a:xfrm>
            <a:off x="7566767" y="4138656"/>
            <a:ext cx="232979" cy="343560"/>
            <a:chOff x="7571379" y="4291056"/>
            <a:chExt cx="232979" cy="343560"/>
          </a:xfrm>
        </p:grpSpPr>
        <p:sp>
          <p:nvSpPr>
            <p:cNvPr id="8882" name="Google Shape;8882;p58"/>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8"/>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8"/>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8"/>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8"/>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8"/>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8"/>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8"/>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8"/>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8"/>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58"/>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8"/>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8"/>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58"/>
          <p:cNvGrpSpPr/>
          <p:nvPr/>
        </p:nvGrpSpPr>
        <p:grpSpPr>
          <a:xfrm>
            <a:off x="6661768" y="3195475"/>
            <a:ext cx="295819" cy="370712"/>
            <a:chOff x="6666381" y="3347875"/>
            <a:chExt cx="295819" cy="370712"/>
          </a:xfrm>
        </p:grpSpPr>
        <p:sp>
          <p:nvSpPr>
            <p:cNvPr id="8899" name="Google Shape;8899;p58"/>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8"/>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8"/>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8"/>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8"/>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8"/>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8"/>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58"/>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8"/>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8"/>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8"/>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8"/>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8"/>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8"/>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8"/>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8"/>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8"/>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58"/>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8"/>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8"/>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8"/>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8"/>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8"/>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8"/>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8"/>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8"/>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8"/>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9" name="Google Shape;8939;p58"/>
          <p:cNvGrpSpPr/>
          <p:nvPr/>
        </p:nvGrpSpPr>
        <p:grpSpPr>
          <a:xfrm>
            <a:off x="4873147" y="2735059"/>
            <a:ext cx="389567" cy="390329"/>
            <a:chOff x="4877760" y="2887459"/>
            <a:chExt cx="389567" cy="390329"/>
          </a:xfrm>
        </p:grpSpPr>
        <p:sp>
          <p:nvSpPr>
            <p:cNvPr id="8940" name="Google Shape;8940;p58"/>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8"/>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8"/>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8"/>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8"/>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8"/>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8"/>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8"/>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8"/>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8"/>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8"/>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8"/>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8"/>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8"/>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8"/>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8"/>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8"/>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8"/>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8"/>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8"/>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8"/>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8"/>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8"/>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8"/>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8"/>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8"/>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8"/>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8"/>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8"/>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8"/>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8"/>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8"/>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4" name="Google Shape;8984;p58"/>
          <p:cNvSpPr/>
          <p:nvPr/>
        </p:nvSpPr>
        <p:spPr>
          <a:xfrm>
            <a:off x="5906557"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8"/>
          <p:cNvSpPr/>
          <p:nvPr/>
        </p:nvSpPr>
        <p:spPr>
          <a:xfrm>
            <a:off x="5906557"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8"/>
          <p:cNvSpPr/>
          <p:nvPr/>
        </p:nvSpPr>
        <p:spPr>
          <a:xfrm>
            <a:off x="5793482"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8"/>
          <p:cNvSpPr/>
          <p:nvPr/>
        </p:nvSpPr>
        <p:spPr>
          <a:xfrm>
            <a:off x="5793219"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8"/>
          <p:cNvSpPr/>
          <p:nvPr/>
        </p:nvSpPr>
        <p:spPr>
          <a:xfrm>
            <a:off x="5774627"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9" name="Google Shape;8989;p58"/>
          <p:cNvGrpSpPr/>
          <p:nvPr/>
        </p:nvGrpSpPr>
        <p:grpSpPr>
          <a:xfrm>
            <a:off x="5774627" y="2735295"/>
            <a:ext cx="314411" cy="389830"/>
            <a:chOff x="5779239" y="2887695"/>
            <a:chExt cx="314411" cy="389830"/>
          </a:xfrm>
        </p:grpSpPr>
        <p:sp>
          <p:nvSpPr>
            <p:cNvPr id="8990" name="Google Shape;8990;p58"/>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8"/>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8"/>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8"/>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8"/>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8"/>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8"/>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8"/>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8"/>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58"/>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58"/>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8"/>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8"/>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8"/>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8"/>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8"/>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8"/>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8"/>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8"/>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8"/>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8"/>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8"/>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8"/>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8"/>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58"/>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58"/>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8"/>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8"/>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8"/>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8"/>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8"/>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58"/>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8"/>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8"/>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8"/>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8"/>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8"/>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8"/>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58"/>
          <p:cNvGrpSpPr/>
          <p:nvPr/>
        </p:nvGrpSpPr>
        <p:grpSpPr>
          <a:xfrm>
            <a:off x="6185517" y="2788577"/>
            <a:ext cx="389830" cy="283004"/>
            <a:chOff x="6190130" y="2940977"/>
            <a:chExt cx="389830" cy="283004"/>
          </a:xfrm>
        </p:grpSpPr>
        <p:sp>
          <p:nvSpPr>
            <p:cNvPr id="9035" name="Google Shape;9035;p58"/>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8"/>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8"/>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58"/>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58"/>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8"/>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8"/>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8"/>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8"/>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58"/>
          <p:cNvGrpSpPr/>
          <p:nvPr/>
        </p:nvGrpSpPr>
        <p:grpSpPr>
          <a:xfrm>
            <a:off x="6629364" y="2747874"/>
            <a:ext cx="389803" cy="364673"/>
            <a:chOff x="6633976" y="2900274"/>
            <a:chExt cx="389803" cy="364673"/>
          </a:xfrm>
        </p:grpSpPr>
        <p:sp>
          <p:nvSpPr>
            <p:cNvPr id="9066" name="Google Shape;9066;p58"/>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58"/>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8"/>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8"/>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58"/>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58"/>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8"/>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58"/>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58"/>
          <p:cNvGrpSpPr/>
          <p:nvPr/>
        </p:nvGrpSpPr>
        <p:grpSpPr>
          <a:xfrm>
            <a:off x="7513223" y="2733037"/>
            <a:ext cx="364935" cy="382529"/>
            <a:chOff x="7517835" y="2885437"/>
            <a:chExt cx="364935" cy="382529"/>
          </a:xfrm>
        </p:grpSpPr>
        <p:sp>
          <p:nvSpPr>
            <p:cNvPr id="9084" name="Google Shape;9084;p58"/>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58"/>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8"/>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58"/>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58"/>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58"/>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58"/>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8"/>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58"/>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58"/>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58"/>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8"/>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8"/>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8"/>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58"/>
          <p:cNvGrpSpPr/>
          <p:nvPr/>
        </p:nvGrpSpPr>
        <p:grpSpPr>
          <a:xfrm>
            <a:off x="7082979" y="2734744"/>
            <a:ext cx="358160" cy="385602"/>
            <a:chOff x="7087591" y="2887144"/>
            <a:chExt cx="358160" cy="385602"/>
          </a:xfrm>
        </p:grpSpPr>
        <p:sp>
          <p:nvSpPr>
            <p:cNvPr id="9122" name="Google Shape;9122;p58"/>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8"/>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8"/>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8"/>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8"/>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58"/>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58"/>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8"/>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8"/>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8"/>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58"/>
          <p:cNvGrpSpPr/>
          <p:nvPr/>
        </p:nvGrpSpPr>
        <p:grpSpPr>
          <a:xfrm>
            <a:off x="7946749" y="2733037"/>
            <a:ext cx="382529" cy="382529"/>
            <a:chOff x="7951362" y="2885437"/>
            <a:chExt cx="382529" cy="382529"/>
          </a:xfrm>
        </p:grpSpPr>
        <p:sp>
          <p:nvSpPr>
            <p:cNvPr id="9142" name="Google Shape;9142;p58"/>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8"/>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8"/>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58"/>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58"/>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8"/>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8"/>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8"/>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8"/>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8"/>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8"/>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58"/>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58"/>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8"/>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8"/>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58"/>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8"/>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8"/>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8"/>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8"/>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8"/>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8"/>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8"/>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8"/>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8"/>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58"/>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8"/>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8"/>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8"/>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8"/>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8"/>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8"/>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8"/>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8"/>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58"/>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8"/>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58"/>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8"/>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8"/>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8"/>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58"/>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58"/>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8"/>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58"/>
          <p:cNvGrpSpPr/>
          <p:nvPr/>
        </p:nvGrpSpPr>
        <p:grpSpPr>
          <a:xfrm>
            <a:off x="8049793" y="3662089"/>
            <a:ext cx="276964" cy="336601"/>
            <a:chOff x="8054406" y="3814489"/>
            <a:chExt cx="276964" cy="336601"/>
          </a:xfrm>
        </p:grpSpPr>
        <p:sp>
          <p:nvSpPr>
            <p:cNvPr id="9192" name="Google Shape;9192;p58"/>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8"/>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8"/>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8"/>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8"/>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8"/>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8"/>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8"/>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8"/>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1" name="Google Shape;9201;p58"/>
          <p:cNvGrpSpPr/>
          <p:nvPr/>
        </p:nvGrpSpPr>
        <p:grpSpPr>
          <a:xfrm>
            <a:off x="7932175" y="4142674"/>
            <a:ext cx="378249" cy="335524"/>
            <a:chOff x="7936787" y="4295074"/>
            <a:chExt cx="378249" cy="335524"/>
          </a:xfrm>
        </p:grpSpPr>
        <p:sp>
          <p:nvSpPr>
            <p:cNvPr id="9202" name="Google Shape;9202;p58"/>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8"/>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58"/>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8"/>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8"/>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8"/>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8"/>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8"/>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8"/>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8"/>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8"/>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8"/>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8"/>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58"/>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8"/>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8"/>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58"/>
          <p:cNvGrpSpPr/>
          <p:nvPr/>
        </p:nvGrpSpPr>
        <p:grpSpPr>
          <a:xfrm>
            <a:off x="4881445" y="1813490"/>
            <a:ext cx="388569" cy="388307"/>
            <a:chOff x="4886058" y="1965890"/>
            <a:chExt cx="388569" cy="388307"/>
          </a:xfrm>
        </p:grpSpPr>
        <p:sp>
          <p:nvSpPr>
            <p:cNvPr id="9219" name="Google Shape;9219;p58"/>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8"/>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8"/>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8"/>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8"/>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8"/>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8"/>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58"/>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8"/>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8"/>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8"/>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0" name="Google Shape;9230;p58"/>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Business Icons</a:t>
            </a:r>
            <a:endParaRPr sz="2400">
              <a:solidFill>
                <a:schemeClr val="lt1"/>
              </a:solidFill>
            </a:endParaRPr>
          </a:p>
        </p:txBody>
      </p:sp>
      <p:sp>
        <p:nvSpPr>
          <p:cNvPr id="9231" name="Google Shape;9231;p58"/>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9235"/>
        <p:cNvGrpSpPr/>
        <p:nvPr/>
      </p:nvGrpSpPr>
      <p:grpSpPr>
        <a:xfrm>
          <a:off x="0" y="0"/>
          <a:ext cx="0" cy="0"/>
          <a:chOff x="0" y="0"/>
          <a:chExt cx="0" cy="0"/>
        </a:xfrm>
      </p:grpSpPr>
      <p:grpSp>
        <p:nvGrpSpPr>
          <p:cNvPr id="9236" name="Google Shape;9236;p59"/>
          <p:cNvGrpSpPr/>
          <p:nvPr/>
        </p:nvGrpSpPr>
        <p:grpSpPr>
          <a:xfrm>
            <a:off x="1738624" y="3196252"/>
            <a:ext cx="292801" cy="359258"/>
            <a:chOff x="1765162" y="3346789"/>
            <a:chExt cx="292801" cy="359258"/>
          </a:xfrm>
        </p:grpSpPr>
        <p:sp>
          <p:nvSpPr>
            <p:cNvPr id="9237" name="Google Shape;9237;p59"/>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9"/>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9"/>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9"/>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9"/>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9"/>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9"/>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59"/>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59"/>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9"/>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9"/>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59"/>
          <p:cNvGrpSpPr/>
          <p:nvPr/>
        </p:nvGrpSpPr>
        <p:grpSpPr>
          <a:xfrm>
            <a:off x="3051095" y="2294466"/>
            <a:ext cx="358996" cy="296309"/>
            <a:chOff x="3077632" y="2445004"/>
            <a:chExt cx="358996" cy="296309"/>
          </a:xfrm>
        </p:grpSpPr>
        <p:sp>
          <p:nvSpPr>
            <p:cNvPr id="9253" name="Google Shape;9253;p59"/>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9"/>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9"/>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59"/>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59"/>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9"/>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9"/>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9"/>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59"/>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59"/>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9"/>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9"/>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9"/>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9"/>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9"/>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9"/>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9"/>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59"/>
          <p:cNvGrpSpPr/>
          <p:nvPr/>
        </p:nvGrpSpPr>
        <p:grpSpPr>
          <a:xfrm>
            <a:off x="2608699" y="2281243"/>
            <a:ext cx="359232" cy="323018"/>
            <a:chOff x="2635237" y="2431780"/>
            <a:chExt cx="359232" cy="323018"/>
          </a:xfrm>
        </p:grpSpPr>
        <p:sp>
          <p:nvSpPr>
            <p:cNvPr id="9280" name="Google Shape;9280;p59"/>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9"/>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9"/>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9"/>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9"/>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9"/>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9"/>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59"/>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59"/>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59"/>
          <p:cNvGrpSpPr/>
          <p:nvPr/>
        </p:nvGrpSpPr>
        <p:grpSpPr>
          <a:xfrm>
            <a:off x="3985114" y="3617594"/>
            <a:ext cx="373189" cy="358944"/>
            <a:chOff x="4011651" y="3768132"/>
            <a:chExt cx="373189" cy="358944"/>
          </a:xfrm>
        </p:grpSpPr>
        <p:sp>
          <p:nvSpPr>
            <p:cNvPr id="9296" name="Google Shape;9296;p59"/>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9"/>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9"/>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9"/>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9"/>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9"/>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59"/>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59"/>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6" name="Google Shape;9306;p59"/>
          <p:cNvGrpSpPr/>
          <p:nvPr/>
        </p:nvGrpSpPr>
        <p:grpSpPr>
          <a:xfrm>
            <a:off x="2163031" y="1811065"/>
            <a:ext cx="364993" cy="359049"/>
            <a:chOff x="2189568" y="1961603"/>
            <a:chExt cx="364993" cy="359049"/>
          </a:xfrm>
        </p:grpSpPr>
        <p:sp>
          <p:nvSpPr>
            <p:cNvPr id="9307" name="Google Shape;9307;p59"/>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59"/>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9"/>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9"/>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9"/>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9"/>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9"/>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59"/>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9"/>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9"/>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59"/>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3" name="Google Shape;9323;p59"/>
          <p:cNvGrpSpPr/>
          <p:nvPr/>
        </p:nvGrpSpPr>
        <p:grpSpPr>
          <a:xfrm>
            <a:off x="2166539" y="2269434"/>
            <a:ext cx="378426" cy="346323"/>
            <a:chOff x="2193077" y="2419971"/>
            <a:chExt cx="378426" cy="346323"/>
          </a:xfrm>
        </p:grpSpPr>
        <p:sp>
          <p:nvSpPr>
            <p:cNvPr id="9324" name="Google Shape;9324;p59"/>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9"/>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9"/>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9"/>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9"/>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9"/>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9"/>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9"/>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9"/>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9"/>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5" name="Google Shape;9345;p59"/>
          <p:cNvGrpSpPr/>
          <p:nvPr/>
        </p:nvGrpSpPr>
        <p:grpSpPr>
          <a:xfrm>
            <a:off x="835084" y="2731232"/>
            <a:ext cx="276802" cy="367140"/>
            <a:chOff x="861622" y="2881770"/>
            <a:chExt cx="276802" cy="367140"/>
          </a:xfrm>
        </p:grpSpPr>
        <p:sp>
          <p:nvSpPr>
            <p:cNvPr id="9346" name="Google Shape;9346;p59"/>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59"/>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9"/>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9"/>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9"/>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59"/>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9"/>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9"/>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9"/>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9"/>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9"/>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9"/>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9"/>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59"/>
          <p:cNvGrpSpPr/>
          <p:nvPr/>
        </p:nvGrpSpPr>
        <p:grpSpPr>
          <a:xfrm>
            <a:off x="3941647" y="2731154"/>
            <a:ext cx="369444" cy="367140"/>
            <a:chOff x="3968184" y="2881691"/>
            <a:chExt cx="369444" cy="367140"/>
          </a:xfrm>
        </p:grpSpPr>
        <p:sp>
          <p:nvSpPr>
            <p:cNvPr id="9369" name="Google Shape;9369;p59"/>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9"/>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9"/>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9"/>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59"/>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9"/>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9"/>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9"/>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59"/>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9"/>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9"/>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9"/>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59"/>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9"/>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9"/>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59"/>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9"/>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9"/>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9"/>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9"/>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59"/>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9"/>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9"/>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3" name="Google Shape;9393;p59"/>
          <p:cNvGrpSpPr/>
          <p:nvPr/>
        </p:nvGrpSpPr>
        <p:grpSpPr>
          <a:xfrm>
            <a:off x="3487258" y="2731546"/>
            <a:ext cx="371487" cy="366826"/>
            <a:chOff x="3513796" y="2882084"/>
            <a:chExt cx="371487" cy="366826"/>
          </a:xfrm>
        </p:grpSpPr>
        <p:sp>
          <p:nvSpPr>
            <p:cNvPr id="9394" name="Google Shape;9394;p59"/>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59"/>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9"/>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59"/>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59"/>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9"/>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9"/>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9"/>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59"/>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59"/>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9"/>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9"/>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9"/>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9"/>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59"/>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59"/>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9"/>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59"/>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59"/>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9"/>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9"/>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9"/>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9"/>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9"/>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59"/>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9"/>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9"/>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9"/>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9"/>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59"/>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59"/>
          <p:cNvGrpSpPr/>
          <p:nvPr/>
        </p:nvGrpSpPr>
        <p:grpSpPr>
          <a:xfrm>
            <a:off x="847077" y="1349738"/>
            <a:ext cx="335011" cy="359232"/>
            <a:chOff x="873615" y="1500275"/>
            <a:chExt cx="335011" cy="359232"/>
          </a:xfrm>
        </p:grpSpPr>
        <p:sp>
          <p:nvSpPr>
            <p:cNvPr id="9444" name="Google Shape;9444;p59"/>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59"/>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9"/>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9"/>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9"/>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9"/>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9"/>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9"/>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59"/>
          <p:cNvGrpSpPr/>
          <p:nvPr/>
        </p:nvGrpSpPr>
        <p:grpSpPr>
          <a:xfrm>
            <a:off x="2175521" y="3196199"/>
            <a:ext cx="337158" cy="359311"/>
            <a:chOff x="2202058" y="3346737"/>
            <a:chExt cx="337158" cy="359311"/>
          </a:xfrm>
        </p:grpSpPr>
        <p:sp>
          <p:nvSpPr>
            <p:cNvPr id="9456" name="Google Shape;9456;p59"/>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9"/>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9"/>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9"/>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5" name="Google Shape;9465;p59"/>
          <p:cNvGrpSpPr/>
          <p:nvPr/>
        </p:nvGrpSpPr>
        <p:grpSpPr>
          <a:xfrm>
            <a:off x="2196521" y="3667634"/>
            <a:ext cx="359232" cy="306050"/>
            <a:chOff x="2223059" y="3818172"/>
            <a:chExt cx="359232" cy="306050"/>
          </a:xfrm>
        </p:grpSpPr>
        <p:sp>
          <p:nvSpPr>
            <p:cNvPr id="9466" name="Google Shape;9466;p59"/>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59"/>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9"/>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9"/>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9"/>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59"/>
          <p:cNvGrpSpPr/>
          <p:nvPr/>
        </p:nvGrpSpPr>
        <p:grpSpPr>
          <a:xfrm>
            <a:off x="1699451" y="1841283"/>
            <a:ext cx="378426" cy="298509"/>
            <a:chOff x="1725989" y="1991820"/>
            <a:chExt cx="378426" cy="298509"/>
          </a:xfrm>
        </p:grpSpPr>
        <p:sp>
          <p:nvSpPr>
            <p:cNvPr id="9476" name="Google Shape;9476;p59"/>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9"/>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9"/>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9"/>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9"/>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9"/>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9"/>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59"/>
          <p:cNvGrpSpPr/>
          <p:nvPr/>
        </p:nvGrpSpPr>
        <p:grpSpPr>
          <a:xfrm>
            <a:off x="1741871" y="3641213"/>
            <a:ext cx="367978" cy="359075"/>
            <a:chOff x="1768409" y="3791751"/>
            <a:chExt cx="367978" cy="359075"/>
          </a:xfrm>
        </p:grpSpPr>
        <p:sp>
          <p:nvSpPr>
            <p:cNvPr id="9489" name="Google Shape;9489;p59"/>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59"/>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59"/>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59"/>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9"/>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9"/>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9"/>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9"/>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59"/>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59"/>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59"/>
          <p:cNvGrpSpPr/>
          <p:nvPr/>
        </p:nvGrpSpPr>
        <p:grpSpPr>
          <a:xfrm>
            <a:off x="2642426" y="3640768"/>
            <a:ext cx="358735" cy="359311"/>
            <a:chOff x="2668963" y="3791306"/>
            <a:chExt cx="358735" cy="359311"/>
          </a:xfrm>
        </p:grpSpPr>
        <p:sp>
          <p:nvSpPr>
            <p:cNvPr id="9503" name="Google Shape;9503;p59"/>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9"/>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59"/>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59"/>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9"/>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9"/>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9"/>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9"/>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9"/>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59"/>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59"/>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9"/>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59"/>
          <p:cNvGrpSpPr/>
          <p:nvPr/>
        </p:nvGrpSpPr>
        <p:grpSpPr>
          <a:xfrm>
            <a:off x="823144" y="1844660"/>
            <a:ext cx="363893" cy="291727"/>
            <a:chOff x="849682" y="1995198"/>
            <a:chExt cx="363893" cy="291727"/>
          </a:xfrm>
        </p:grpSpPr>
        <p:sp>
          <p:nvSpPr>
            <p:cNvPr id="9520" name="Google Shape;9520;p59"/>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9"/>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59"/>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59"/>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9"/>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59"/>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59"/>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9"/>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9"/>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59"/>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59"/>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9"/>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9"/>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9"/>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59"/>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59"/>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9"/>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59"/>
          <p:cNvGrpSpPr/>
          <p:nvPr/>
        </p:nvGrpSpPr>
        <p:grpSpPr>
          <a:xfrm>
            <a:off x="3038893" y="1839528"/>
            <a:ext cx="378190" cy="302044"/>
            <a:chOff x="3065430" y="1990066"/>
            <a:chExt cx="378190" cy="302044"/>
          </a:xfrm>
        </p:grpSpPr>
        <p:sp>
          <p:nvSpPr>
            <p:cNvPr id="9539" name="Google Shape;9539;p59"/>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9"/>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59"/>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59"/>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9"/>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9"/>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59"/>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59"/>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9"/>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59"/>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59"/>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59"/>
          <p:cNvGrpSpPr/>
          <p:nvPr/>
        </p:nvGrpSpPr>
        <p:grpSpPr>
          <a:xfrm>
            <a:off x="3541697" y="3640873"/>
            <a:ext cx="347501" cy="359284"/>
            <a:chOff x="3568234" y="3791410"/>
            <a:chExt cx="347501" cy="359284"/>
          </a:xfrm>
        </p:grpSpPr>
        <p:sp>
          <p:nvSpPr>
            <p:cNvPr id="9551" name="Google Shape;9551;p59"/>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59"/>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9"/>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59"/>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59"/>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9"/>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59"/>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59"/>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9"/>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59"/>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59"/>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59"/>
          <p:cNvGrpSpPr/>
          <p:nvPr/>
        </p:nvGrpSpPr>
        <p:grpSpPr>
          <a:xfrm>
            <a:off x="1733387" y="1350550"/>
            <a:ext cx="347004" cy="358420"/>
            <a:chOff x="1759925" y="1501087"/>
            <a:chExt cx="347004" cy="358420"/>
          </a:xfrm>
        </p:grpSpPr>
        <p:sp>
          <p:nvSpPr>
            <p:cNvPr id="9563" name="Google Shape;9563;p59"/>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9"/>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59"/>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59"/>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9"/>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59"/>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59"/>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9"/>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9"/>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59"/>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59"/>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59"/>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9"/>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59"/>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59"/>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9"/>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9"/>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59"/>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59"/>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9"/>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59"/>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59"/>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9"/>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9"/>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9"/>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59"/>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59"/>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0" name="Google Shape;9590;p59"/>
          <p:cNvGrpSpPr/>
          <p:nvPr/>
        </p:nvGrpSpPr>
        <p:grpSpPr>
          <a:xfrm>
            <a:off x="3492757" y="2263123"/>
            <a:ext cx="360227" cy="359311"/>
            <a:chOff x="3519295" y="2413660"/>
            <a:chExt cx="360227" cy="359311"/>
          </a:xfrm>
        </p:grpSpPr>
        <p:sp>
          <p:nvSpPr>
            <p:cNvPr id="9591" name="Google Shape;9591;p59"/>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59"/>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59"/>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9"/>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9"/>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9"/>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9"/>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59"/>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59"/>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9"/>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59"/>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59"/>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9"/>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59"/>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59"/>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9"/>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59"/>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59"/>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9"/>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59"/>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59"/>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9"/>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59"/>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59"/>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59"/>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9"/>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9"/>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9"/>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59"/>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59"/>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9"/>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9"/>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9"/>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59"/>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59"/>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6" name="Google Shape;9626;p59"/>
          <p:cNvGrpSpPr/>
          <p:nvPr/>
        </p:nvGrpSpPr>
        <p:grpSpPr>
          <a:xfrm>
            <a:off x="1303717" y="3695181"/>
            <a:ext cx="358996" cy="250774"/>
            <a:chOff x="1330255" y="3845718"/>
            <a:chExt cx="358996" cy="250774"/>
          </a:xfrm>
        </p:grpSpPr>
        <p:sp>
          <p:nvSpPr>
            <p:cNvPr id="9627" name="Google Shape;9627;p59"/>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59"/>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59"/>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59"/>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59"/>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59"/>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59"/>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59"/>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9"/>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9"/>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7" name="Google Shape;9637;p59"/>
          <p:cNvGrpSpPr/>
          <p:nvPr/>
        </p:nvGrpSpPr>
        <p:grpSpPr>
          <a:xfrm>
            <a:off x="3088566" y="3640847"/>
            <a:ext cx="373424" cy="359311"/>
            <a:chOff x="3115103" y="3791384"/>
            <a:chExt cx="373424" cy="359311"/>
          </a:xfrm>
        </p:grpSpPr>
        <p:sp>
          <p:nvSpPr>
            <p:cNvPr id="9638" name="Google Shape;9638;p59"/>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59"/>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9"/>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9"/>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59"/>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59"/>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59"/>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9"/>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59"/>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59"/>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9"/>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59"/>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59"/>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59"/>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2" name="Google Shape;9652;p59"/>
          <p:cNvGrpSpPr/>
          <p:nvPr/>
        </p:nvGrpSpPr>
        <p:grpSpPr>
          <a:xfrm>
            <a:off x="857316" y="3642104"/>
            <a:ext cx="378190" cy="357059"/>
            <a:chOff x="883853" y="3792641"/>
            <a:chExt cx="378190" cy="357059"/>
          </a:xfrm>
        </p:grpSpPr>
        <p:sp>
          <p:nvSpPr>
            <p:cNvPr id="9653" name="Google Shape;9653;p59"/>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59"/>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9"/>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9"/>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9"/>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59"/>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59"/>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9"/>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9"/>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9"/>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59"/>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59"/>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9"/>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59"/>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59"/>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9"/>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9"/>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59"/>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59"/>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9"/>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59"/>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59"/>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59"/>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9"/>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9"/>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9"/>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59"/>
          <p:cNvGrpSpPr/>
          <p:nvPr/>
        </p:nvGrpSpPr>
        <p:grpSpPr>
          <a:xfrm>
            <a:off x="3907659" y="2334268"/>
            <a:ext cx="401207" cy="214036"/>
            <a:chOff x="3934196" y="2484805"/>
            <a:chExt cx="401207" cy="214036"/>
          </a:xfrm>
        </p:grpSpPr>
        <p:sp>
          <p:nvSpPr>
            <p:cNvPr id="9680" name="Google Shape;9680;p59"/>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9"/>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59"/>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59"/>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9"/>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59"/>
          <p:cNvGrpSpPr/>
          <p:nvPr/>
        </p:nvGrpSpPr>
        <p:grpSpPr>
          <a:xfrm>
            <a:off x="3973357" y="1349659"/>
            <a:ext cx="342474" cy="359232"/>
            <a:chOff x="3999894" y="1500197"/>
            <a:chExt cx="342474" cy="359232"/>
          </a:xfrm>
        </p:grpSpPr>
        <p:sp>
          <p:nvSpPr>
            <p:cNvPr id="9686" name="Google Shape;9686;p59"/>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59"/>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59"/>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9"/>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59"/>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59"/>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59"/>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9"/>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9"/>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9"/>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59"/>
          <p:cNvGrpSpPr/>
          <p:nvPr/>
        </p:nvGrpSpPr>
        <p:grpSpPr>
          <a:xfrm>
            <a:off x="2207257" y="2731625"/>
            <a:ext cx="232601" cy="366747"/>
            <a:chOff x="2233795" y="2882162"/>
            <a:chExt cx="232601" cy="366747"/>
          </a:xfrm>
        </p:grpSpPr>
        <p:sp>
          <p:nvSpPr>
            <p:cNvPr id="9697" name="Google Shape;9697;p59"/>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9"/>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59"/>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59"/>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9"/>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59"/>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59"/>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9"/>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9"/>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59"/>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59"/>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59"/>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9"/>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9"/>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9"/>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9"/>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59"/>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59"/>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59"/>
          <p:cNvGrpSpPr/>
          <p:nvPr/>
        </p:nvGrpSpPr>
        <p:grpSpPr>
          <a:xfrm>
            <a:off x="3497235" y="3253885"/>
            <a:ext cx="362008" cy="244175"/>
            <a:chOff x="3523772" y="3404422"/>
            <a:chExt cx="362008" cy="244175"/>
          </a:xfrm>
        </p:grpSpPr>
        <p:sp>
          <p:nvSpPr>
            <p:cNvPr id="9716" name="Google Shape;9716;p59"/>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9"/>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59"/>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59"/>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9"/>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59"/>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59"/>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59"/>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9"/>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9"/>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59"/>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59"/>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9"/>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59"/>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59"/>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1" name="Google Shape;9731;p59"/>
          <p:cNvGrpSpPr/>
          <p:nvPr/>
        </p:nvGrpSpPr>
        <p:grpSpPr>
          <a:xfrm>
            <a:off x="3504488" y="1826776"/>
            <a:ext cx="359232" cy="327836"/>
            <a:chOff x="3531026" y="1977314"/>
            <a:chExt cx="359232" cy="327836"/>
          </a:xfrm>
        </p:grpSpPr>
        <p:sp>
          <p:nvSpPr>
            <p:cNvPr id="9732" name="Google Shape;9732;p59"/>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9"/>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9"/>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9"/>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9"/>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9"/>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9"/>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59"/>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59"/>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59"/>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59"/>
          <p:cNvGrpSpPr/>
          <p:nvPr/>
        </p:nvGrpSpPr>
        <p:grpSpPr>
          <a:xfrm>
            <a:off x="3096814" y="1349738"/>
            <a:ext cx="296781" cy="359232"/>
            <a:chOff x="3123351" y="1500275"/>
            <a:chExt cx="296781" cy="359232"/>
          </a:xfrm>
        </p:grpSpPr>
        <p:sp>
          <p:nvSpPr>
            <p:cNvPr id="9743" name="Google Shape;9743;p59"/>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59"/>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9"/>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9"/>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9"/>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59"/>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59"/>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9"/>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9"/>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9"/>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59"/>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59"/>
          <p:cNvGrpSpPr/>
          <p:nvPr/>
        </p:nvGrpSpPr>
        <p:grpSpPr>
          <a:xfrm>
            <a:off x="2632920" y="1349738"/>
            <a:ext cx="332261" cy="359232"/>
            <a:chOff x="2659458" y="1500275"/>
            <a:chExt cx="332261" cy="359232"/>
          </a:xfrm>
        </p:grpSpPr>
        <p:sp>
          <p:nvSpPr>
            <p:cNvPr id="9755" name="Google Shape;9755;p59"/>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59"/>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59"/>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9"/>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9"/>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9"/>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59"/>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59"/>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9"/>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9"/>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9"/>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59"/>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59"/>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9"/>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9"/>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9"/>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9"/>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9"/>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9"/>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9"/>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5" name="Google Shape;9775;p59"/>
          <p:cNvGrpSpPr/>
          <p:nvPr/>
        </p:nvGrpSpPr>
        <p:grpSpPr>
          <a:xfrm>
            <a:off x="1723646" y="2262992"/>
            <a:ext cx="359730" cy="359441"/>
            <a:chOff x="1750184" y="2413530"/>
            <a:chExt cx="359730" cy="359441"/>
          </a:xfrm>
        </p:grpSpPr>
        <p:sp>
          <p:nvSpPr>
            <p:cNvPr id="9776" name="Google Shape;9776;p59"/>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9"/>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9"/>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9"/>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9"/>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9"/>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9"/>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59"/>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59"/>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9"/>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9"/>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59"/>
          <p:cNvGrpSpPr/>
          <p:nvPr/>
        </p:nvGrpSpPr>
        <p:grpSpPr>
          <a:xfrm>
            <a:off x="2203513" y="1349685"/>
            <a:ext cx="316524" cy="359284"/>
            <a:chOff x="2230050" y="1500223"/>
            <a:chExt cx="316524" cy="359284"/>
          </a:xfrm>
        </p:grpSpPr>
        <p:sp>
          <p:nvSpPr>
            <p:cNvPr id="9788" name="Google Shape;9788;p59"/>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59"/>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9"/>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9"/>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9"/>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9"/>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59"/>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59"/>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9"/>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59"/>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59"/>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59"/>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9"/>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9"/>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59"/>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59"/>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9"/>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9"/>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9"/>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9"/>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59"/>
          <p:cNvGrpSpPr/>
          <p:nvPr/>
        </p:nvGrpSpPr>
        <p:grpSpPr>
          <a:xfrm>
            <a:off x="2663504" y="4112229"/>
            <a:ext cx="359389" cy="359232"/>
            <a:chOff x="2690042" y="4262767"/>
            <a:chExt cx="359389" cy="359232"/>
          </a:xfrm>
        </p:grpSpPr>
        <p:sp>
          <p:nvSpPr>
            <p:cNvPr id="9809" name="Google Shape;9809;p59"/>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9"/>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9"/>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9"/>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9"/>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9"/>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9"/>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59"/>
          <p:cNvGrpSpPr/>
          <p:nvPr/>
        </p:nvGrpSpPr>
        <p:grpSpPr>
          <a:xfrm>
            <a:off x="2662902" y="2731625"/>
            <a:ext cx="222337" cy="366721"/>
            <a:chOff x="2689440" y="2882162"/>
            <a:chExt cx="222337" cy="366721"/>
          </a:xfrm>
        </p:grpSpPr>
        <p:sp>
          <p:nvSpPr>
            <p:cNvPr id="9817" name="Google Shape;9817;p59"/>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9"/>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9"/>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59"/>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59"/>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9"/>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9"/>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59"/>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59"/>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6" name="Google Shape;9826;p59"/>
          <p:cNvSpPr/>
          <p:nvPr/>
        </p:nvSpPr>
        <p:spPr>
          <a:xfrm>
            <a:off x="2611449" y="2130365"/>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7" name="Google Shape;9827;p59"/>
          <p:cNvGrpSpPr/>
          <p:nvPr/>
        </p:nvGrpSpPr>
        <p:grpSpPr>
          <a:xfrm>
            <a:off x="2611449" y="1829604"/>
            <a:ext cx="359232" cy="322023"/>
            <a:chOff x="2637986" y="1980142"/>
            <a:chExt cx="359232" cy="322023"/>
          </a:xfrm>
        </p:grpSpPr>
        <p:sp>
          <p:nvSpPr>
            <p:cNvPr id="9828" name="Google Shape;9828;p59"/>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59"/>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59"/>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9"/>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9"/>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9"/>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9"/>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59"/>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59"/>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9"/>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59"/>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59"/>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9"/>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59"/>
          <p:cNvGrpSpPr/>
          <p:nvPr/>
        </p:nvGrpSpPr>
        <p:grpSpPr>
          <a:xfrm>
            <a:off x="1279994" y="3196435"/>
            <a:ext cx="323018" cy="359075"/>
            <a:chOff x="1306531" y="3346972"/>
            <a:chExt cx="323018" cy="359075"/>
          </a:xfrm>
        </p:grpSpPr>
        <p:sp>
          <p:nvSpPr>
            <p:cNvPr id="9842" name="Google Shape;9842;p59"/>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9"/>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9"/>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9"/>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59"/>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59"/>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9"/>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9"/>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9"/>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59"/>
          <p:cNvGrpSpPr/>
          <p:nvPr/>
        </p:nvGrpSpPr>
        <p:grpSpPr>
          <a:xfrm>
            <a:off x="1281486" y="2263437"/>
            <a:ext cx="360253" cy="357111"/>
            <a:chOff x="1308024" y="2413975"/>
            <a:chExt cx="360253" cy="357111"/>
          </a:xfrm>
        </p:grpSpPr>
        <p:sp>
          <p:nvSpPr>
            <p:cNvPr id="9852" name="Google Shape;9852;p59"/>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9"/>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59"/>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59"/>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9"/>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9"/>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9"/>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9"/>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59"/>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59"/>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9"/>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9"/>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9"/>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9"/>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9"/>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59"/>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59"/>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9"/>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9"/>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9"/>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59"/>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59"/>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9"/>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9"/>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9"/>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9"/>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9"/>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9"/>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9"/>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59"/>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2" name="Google Shape;9882;p59"/>
          <p:cNvGrpSpPr/>
          <p:nvPr/>
        </p:nvGrpSpPr>
        <p:grpSpPr>
          <a:xfrm>
            <a:off x="1271981" y="1819785"/>
            <a:ext cx="378452" cy="341321"/>
            <a:chOff x="1298519" y="1970322"/>
            <a:chExt cx="378452" cy="341321"/>
          </a:xfrm>
        </p:grpSpPr>
        <p:sp>
          <p:nvSpPr>
            <p:cNvPr id="9883" name="Google Shape;9883;p59"/>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9"/>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9"/>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9"/>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59"/>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59"/>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9"/>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9"/>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9"/>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59"/>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59"/>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9"/>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9"/>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9"/>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9"/>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59"/>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59"/>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9"/>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9"/>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9"/>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3" name="Google Shape;9903;p59"/>
          <p:cNvGrpSpPr/>
          <p:nvPr/>
        </p:nvGrpSpPr>
        <p:grpSpPr>
          <a:xfrm>
            <a:off x="3088278" y="3196330"/>
            <a:ext cx="283217" cy="359180"/>
            <a:chOff x="3114815" y="3346868"/>
            <a:chExt cx="283217" cy="359180"/>
          </a:xfrm>
        </p:grpSpPr>
        <p:sp>
          <p:nvSpPr>
            <p:cNvPr id="9904" name="Google Shape;9904;p59"/>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9"/>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9"/>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9"/>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9"/>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9"/>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9"/>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59"/>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59"/>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9"/>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9"/>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9"/>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9"/>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59"/>
          <p:cNvGrpSpPr/>
          <p:nvPr/>
        </p:nvGrpSpPr>
        <p:grpSpPr>
          <a:xfrm>
            <a:off x="3946648" y="3202693"/>
            <a:ext cx="378661" cy="346558"/>
            <a:chOff x="3973186" y="3353231"/>
            <a:chExt cx="378661" cy="346558"/>
          </a:xfrm>
        </p:grpSpPr>
        <p:sp>
          <p:nvSpPr>
            <p:cNvPr id="9918" name="Google Shape;9918;p59"/>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59"/>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9"/>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9"/>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9"/>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9"/>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9"/>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9"/>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59"/>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59"/>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9"/>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9"/>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59"/>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59"/>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59"/>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9"/>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9"/>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9"/>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59"/>
          <p:cNvGrpSpPr/>
          <p:nvPr/>
        </p:nvGrpSpPr>
        <p:grpSpPr>
          <a:xfrm>
            <a:off x="2126319" y="4112465"/>
            <a:ext cx="373241" cy="359127"/>
            <a:chOff x="2152857" y="4263002"/>
            <a:chExt cx="373241" cy="359127"/>
          </a:xfrm>
        </p:grpSpPr>
        <p:sp>
          <p:nvSpPr>
            <p:cNvPr id="9937" name="Google Shape;9937;p59"/>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9"/>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9"/>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9"/>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9"/>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59"/>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59"/>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59"/>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59"/>
          <p:cNvGrpSpPr/>
          <p:nvPr/>
        </p:nvGrpSpPr>
        <p:grpSpPr>
          <a:xfrm>
            <a:off x="833094" y="3196435"/>
            <a:ext cx="303537" cy="359127"/>
            <a:chOff x="859632" y="3346972"/>
            <a:chExt cx="303537" cy="359127"/>
          </a:xfrm>
        </p:grpSpPr>
        <p:sp>
          <p:nvSpPr>
            <p:cNvPr id="9946" name="Google Shape;9946;p59"/>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59"/>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59"/>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9"/>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9"/>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59"/>
          <p:cNvGrpSpPr/>
          <p:nvPr/>
        </p:nvGrpSpPr>
        <p:grpSpPr>
          <a:xfrm>
            <a:off x="1741373" y="2731704"/>
            <a:ext cx="265306" cy="366799"/>
            <a:chOff x="1767911" y="2882241"/>
            <a:chExt cx="265306" cy="366799"/>
          </a:xfrm>
        </p:grpSpPr>
        <p:sp>
          <p:nvSpPr>
            <p:cNvPr id="9952" name="Google Shape;9952;p59"/>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9"/>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59"/>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59"/>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9"/>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9"/>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9"/>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9"/>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9"/>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9"/>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59"/>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59"/>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9"/>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9"/>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59"/>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59"/>
          <p:cNvGrpSpPr/>
          <p:nvPr/>
        </p:nvGrpSpPr>
        <p:grpSpPr>
          <a:xfrm>
            <a:off x="1305472" y="1349397"/>
            <a:ext cx="331895" cy="359311"/>
            <a:chOff x="1332009" y="1499935"/>
            <a:chExt cx="331895" cy="359311"/>
          </a:xfrm>
        </p:grpSpPr>
        <p:sp>
          <p:nvSpPr>
            <p:cNvPr id="9968" name="Google Shape;9968;p59"/>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9"/>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9"/>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9"/>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9"/>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59"/>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59"/>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9"/>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9"/>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59"/>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59"/>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9"/>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9"/>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59"/>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59"/>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9"/>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9"/>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59"/>
          <p:cNvGrpSpPr/>
          <p:nvPr/>
        </p:nvGrpSpPr>
        <p:grpSpPr>
          <a:xfrm>
            <a:off x="2636927" y="3196278"/>
            <a:ext cx="289528" cy="359232"/>
            <a:chOff x="2663464" y="3346815"/>
            <a:chExt cx="289528" cy="359232"/>
          </a:xfrm>
        </p:grpSpPr>
        <p:sp>
          <p:nvSpPr>
            <p:cNvPr id="9986" name="Google Shape;9986;p59"/>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9"/>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9"/>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9"/>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9"/>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9"/>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9"/>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9"/>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59"/>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59"/>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9"/>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59"/>
          <p:cNvGrpSpPr/>
          <p:nvPr/>
        </p:nvGrpSpPr>
        <p:grpSpPr>
          <a:xfrm>
            <a:off x="1289237" y="2731389"/>
            <a:ext cx="269051" cy="366983"/>
            <a:chOff x="1315775" y="2881927"/>
            <a:chExt cx="269051" cy="366983"/>
          </a:xfrm>
        </p:grpSpPr>
        <p:sp>
          <p:nvSpPr>
            <p:cNvPr id="9998" name="Google Shape;9998;p59"/>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9"/>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9"/>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9"/>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9"/>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59"/>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59"/>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9"/>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9"/>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59"/>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59"/>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9"/>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9"/>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9"/>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9"/>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3" name="Google Shape;10013;p59"/>
          <p:cNvGrpSpPr/>
          <p:nvPr/>
        </p:nvGrpSpPr>
        <p:grpSpPr>
          <a:xfrm>
            <a:off x="3950890" y="1829604"/>
            <a:ext cx="359232" cy="322023"/>
            <a:chOff x="3977427" y="1980142"/>
            <a:chExt cx="359232" cy="322023"/>
          </a:xfrm>
        </p:grpSpPr>
        <p:sp>
          <p:nvSpPr>
            <p:cNvPr id="10014" name="Google Shape;10014;p59"/>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9"/>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59"/>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59"/>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9"/>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9"/>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9"/>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9"/>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9"/>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9"/>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59"/>
          <p:cNvGrpSpPr/>
          <p:nvPr/>
        </p:nvGrpSpPr>
        <p:grpSpPr>
          <a:xfrm>
            <a:off x="839091" y="2263071"/>
            <a:ext cx="361720" cy="359180"/>
            <a:chOff x="865628" y="2413608"/>
            <a:chExt cx="361720" cy="359180"/>
          </a:xfrm>
        </p:grpSpPr>
        <p:sp>
          <p:nvSpPr>
            <p:cNvPr id="10025" name="Google Shape;10025;p59"/>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59"/>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9"/>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9"/>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9"/>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59"/>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59"/>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9"/>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9"/>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9"/>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9"/>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9"/>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9"/>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59"/>
          <p:cNvGrpSpPr/>
          <p:nvPr/>
        </p:nvGrpSpPr>
        <p:grpSpPr>
          <a:xfrm>
            <a:off x="3090556" y="2731389"/>
            <a:ext cx="268815" cy="366983"/>
            <a:chOff x="3117093" y="2881927"/>
            <a:chExt cx="268815" cy="366983"/>
          </a:xfrm>
        </p:grpSpPr>
        <p:sp>
          <p:nvSpPr>
            <p:cNvPr id="10039" name="Google Shape;10039;p59"/>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9"/>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9"/>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9"/>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9"/>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9"/>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59"/>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59"/>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9"/>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9"/>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9"/>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9"/>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59"/>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59"/>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9"/>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59"/>
          <p:cNvGrpSpPr/>
          <p:nvPr/>
        </p:nvGrpSpPr>
        <p:grpSpPr>
          <a:xfrm>
            <a:off x="3507971" y="1357462"/>
            <a:ext cx="368502" cy="343521"/>
            <a:chOff x="3534508" y="1508000"/>
            <a:chExt cx="368502" cy="343521"/>
          </a:xfrm>
        </p:grpSpPr>
        <p:sp>
          <p:nvSpPr>
            <p:cNvPr id="10055" name="Google Shape;10055;p59"/>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59"/>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9"/>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9"/>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9"/>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9"/>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9"/>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9"/>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59"/>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59"/>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9"/>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9"/>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59"/>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59"/>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9"/>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59"/>
          <p:cNvGrpSpPr/>
          <p:nvPr/>
        </p:nvGrpSpPr>
        <p:grpSpPr>
          <a:xfrm>
            <a:off x="7131161" y="1349424"/>
            <a:ext cx="279054" cy="354754"/>
            <a:chOff x="7147436" y="1502999"/>
            <a:chExt cx="279054" cy="354754"/>
          </a:xfrm>
        </p:grpSpPr>
        <p:sp>
          <p:nvSpPr>
            <p:cNvPr id="10071" name="Google Shape;10071;p59"/>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9"/>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59"/>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59"/>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9"/>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9"/>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9"/>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59"/>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59"/>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9"/>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9"/>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9"/>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9"/>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59"/>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59"/>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9"/>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59"/>
          <p:cNvGrpSpPr/>
          <p:nvPr/>
        </p:nvGrpSpPr>
        <p:grpSpPr>
          <a:xfrm>
            <a:off x="7586806" y="1819497"/>
            <a:ext cx="276802" cy="354807"/>
            <a:chOff x="7603081" y="1973072"/>
            <a:chExt cx="276802" cy="354807"/>
          </a:xfrm>
        </p:grpSpPr>
        <p:sp>
          <p:nvSpPr>
            <p:cNvPr id="10088" name="Google Shape;10088;p59"/>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9"/>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9"/>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9"/>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59"/>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59"/>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9"/>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9"/>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9"/>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9"/>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9"/>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59"/>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59"/>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59"/>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59"/>
          <p:cNvGrpSpPr/>
          <p:nvPr/>
        </p:nvGrpSpPr>
        <p:grpSpPr>
          <a:xfrm>
            <a:off x="6680517" y="1349424"/>
            <a:ext cx="276802" cy="354754"/>
            <a:chOff x="6696792" y="1502999"/>
            <a:chExt cx="276802" cy="354754"/>
          </a:xfrm>
        </p:grpSpPr>
        <p:sp>
          <p:nvSpPr>
            <p:cNvPr id="10103" name="Google Shape;10103;p59"/>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59"/>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59"/>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59"/>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59"/>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59"/>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59"/>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59"/>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59"/>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59"/>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59"/>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59"/>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59"/>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59"/>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59"/>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8" name="Google Shape;10118;p59"/>
          <p:cNvSpPr/>
          <p:nvPr/>
        </p:nvSpPr>
        <p:spPr>
          <a:xfrm>
            <a:off x="6344511" y="1501824"/>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59"/>
          <p:cNvGrpSpPr/>
          <p:nvPr/>
        </p:nvGrpSpPr>
        <p:grpSpPr>
          <a:xfrm>
            <a:off x="6207118" y="1349424"/>
            <a:ext cx="320295" cy="354754"/>
            <a:chOff x="6223393" y="1502999"/>
            <a:chExt cx="320295" cy="354754"/>
          </a:xfrm>
        </p:grpSpPr>
        <p:sp>
          <p:nvSpPr>
            <p:cNvPr id="10120" name="Google Shape;10120;p59"/>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59"/>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59"/>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59"/>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59"/>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59"/>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59"/>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59"/>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59"/>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59"/>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59"/>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59"/>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59"/>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59"/>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59"/>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59"/>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59"/>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59"/>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59"/>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59"/>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59"/>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59"/>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59"/>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59"/>
          <p:cNvGrpSpPr/>
          <p:nvPr/>
        </p:nvGrpSpPr>
        <p:grpSpPr>
          <a:xfrm>
            <a:off x="5294336" y="1349397"/>
            <a:ext cx="339515" cy="354781"/>
            <a:chOff x="5310611" y="1502972"/>
            <a:chExt cx="339515" cy="354781"/>
          </a:xfrm>
        </p:grpSpPr>
        <p:sp>
          <p:nvSpPr>
            <p:cNvPr id="10144" name="Google Shape;10144;p59"/>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59"/>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59"/>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59"/>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59"/>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59"/>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59"/>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59"/>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59"/>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59"/>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59"/>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59"/>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59"/>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59"/>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59"/>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59"/>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59"/>
          <p:cNvGrpSpPr/>
          <p:nvPr/>
        </p:nvGrpSpPr>
        <p:grpSpPr>
          <a:xfrm>
            <a:off x="6237362" y="3636526"/>
            <a:ext cx="274550" cy="354833"/>
            <a:chOff x="6253637" y="3790101"/>
            <a:chExt cx="274550" cy="354833"/>
          </a:xfrm>
        </p:grpSpPr>
        <p:sp>
          <p:nvSpPr>
            <p:cNvPr id="10161" name="Google Shape;10161;p59"/>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59"/>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59"/>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59"/>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59"/>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59"/>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59"/>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59"/>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59"/>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59"/>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59"/>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59"/>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59"/>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59"/>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59"/>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59"/>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59"/>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59"/>
          <p:cNvGrpSpPr/>
          <p:nvPr/>
        </p:nvGrpSpPr>
        <p:grpSpPr>
          <a:xfrm>
            <a:off x="5786456" y="3636605"/>
            <a:ext cx="274576" cy="354754"/>
            <a:chOff x="5802731" y="3790180"/>
            <a:chExt cx="274576" cy="354754"/>
          </a:xfrm>
        </p:grpSpPr>
        <p:sp>
          <p:nvSpPr>
            <p:cNvPr id="10179" name="Google Shape;10179;p59"/>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59"/>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59"/>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59"/>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59"/>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59"/>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59"/>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59"/>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59"/>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59"/>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59"/>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59"/>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59"/>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59"/>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59"/>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59"/>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59"/>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59"/>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59"/>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59"/>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59"/>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0" name="Google Shape;10200;p59"/>
          <p:cNvGrpSpPr/>
          <p:nvPr/>
        </p:nvGrpSpPr>
        <p:grpSpPr>
          <a:xfrm>
            <a:off x="5335813" y="3636631"/>
            <a:ext cx="274550" cy="354728"/>
            <a:chOff x="5352088" y="3790206"/>
            <a:chExt cx="274550" cy="354728"/>
          </a:xfrm>
        </p:grpSpPr>
        <p:sp>
          <p:nvSpPr>
            <p:cNvPr id="10201" name="Google Shape;10201;p59"/>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59"/>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59"/>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59"/>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59"/>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59"/>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59"/>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59"/>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59"/>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59"/>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59"/>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59"/>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59"/>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59"/>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59"/>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59"/>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59"/>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59"/>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59"/>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59"/>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59"/>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59"/>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59"/>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59"/>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59"/>
          <p:cNvGrpSpPr/>
          <p:nvPr/>
        </p:nvGrpSpPr>
        <p:grpSpPr>
          <a:xfrm>
            <a:off x="4885431" y="3636500"/>
            <a:ext cx="274550" cy="354859"/>
            <a:chOff x="4901706" y="3790075"/>
            <a:chExt cx="274550" cy="354859"/>
          </a:xfrm>
        </p:grpSpPr>
        <p:sp>
          <p:nvSpPr>
            <p:cNvPr id="10226" name="Google Shape;10226;p59"/>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59"/>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59"/>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59"/>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59"/>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59"/>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59"/>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59"/>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59"/>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59"/>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59"/>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59"/>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59"/>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59"/>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59"/>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59"/>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59"/>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59"/>
          <p:cNvGrpSpPr/>
          <p:nvPr/>
        </p:nvGrpSpPr>
        <p:grpSpPr>
          <a:xfrm>
            <a:off x="8036429" y="1349633"/>
            <a:ext cx="275073" cy="354545"/>
            <a:chOff x="8052704" y="1503208"/>
            <a:chExt cx="275073" cy="354545"/>
          </a:xfrm>
        </p:grpSpPr>
        <p:sp>
          <p:nvSpPr>
            <p:cNvPr id="10244" name="Google Shape;10244;p59"/>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59"/>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59"/>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59"/>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59"/>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59"/>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59"/>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59"/>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59"/>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59"/>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59"/>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59"/>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59"/>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59"/>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59"/>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59"/>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59"/>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59"/>
          <p:cNvGrpSpPr/>
          <p:nvPr/>
        </p:nvGrpSpPr>
        <p:grpSpPr>
          <a:xfrm>
            <a:off x="5778470" y="1349424"/>
            <a:ext cx="274550" cy="354754"/>
            <a:chOff x="5794745" y="1502999"/>
            <a:chExt cx="274550" cy="354754"/>
          </a:xfrm>
        </p:grpSpPr>
        <p:sp>
          <p:nvSpPr>
            <p:cNvPr id="10262" name="Google Shape;10262;p59"/>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59"/>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59"/>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59"/>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59"/>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59"/>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59"/>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59"/>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59"/>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59"/>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59"/>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59"/>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59"/>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59"/>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59"/>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59"/>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59"/>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59"/>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59"/>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59"/>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59"/>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59"/>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59"/>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59"/>
          <p:cNvGrpSpPr/>
          <p:nvPr/>
        </p:nvGrpSpPr>
        <p:grpSpPr>
          <a:xfrm>
            <a:off x="4880665" y="1349424"/>
            <a:ext cx="263316" cy="354754"/>
            <a:chOff x="4896940" y="1502999"/>
            <a:chExt cx="263316" cy="354754"/>
          </a:xfrm>
        </p:grpSpPr>
        <p:sp>
          <p:nvSpPr>
            <p:cNvPr id="10286" name="Google Shape;10286;p59"/>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59"/>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59"/>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59"/>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59"/>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59"/>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59"/>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59"/>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59"/>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59"/>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59"/>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59"/>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59"/>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59"/>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59"/>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59"/>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59"/>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59"/>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59"/>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59"/>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59"/>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59"/>
          <p:cNvGrpSpPr/>
          <p:nvPr/>
        </p:nvGrpSpPr>
        <p:grpSpPr>
          <a:xfrm>
            <a:off x="6239117" y="4114507"/>
            <a:ext cx="274550" cy="354728"/>
            <a:chOff x="6255392" y="4268082"/>
            <a:chExt cx="274550" cy="354728"/>
          </a:xfrm>
        </p:grpSpPr>
        <p:sp>
          <p:nvSpPr>
            <p:cNvPr id="10308" name="Google Shape;10308;p59"/>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59"/>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59"/>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59"/>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59"/>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59"/>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59"/>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59"/>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59"/>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59"/>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59"/>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59"/>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59"/>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59"/>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59"/>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59"/>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59"/>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59"/>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59"/>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59"/>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59"/>
          <p:cNvGrpSpPr/>
          <p:nvPr/>
        </p:nvGrpSpPr>
        <p:grpSpPr>
          <a:xfrm>
            <a:off x="7587801" y="3636500"/>
            <a:ext cx="275807" cy="354859"/>
            <a:chOff x="7604076" y="3790075"/>
            <a:chExt cx="275807" cy="354859"/>
          </a:xfrm>
        </p:grpSpPr>
        <p:sp>
          <p:nvSpPr>
            <p:cNvPr id="10329" name="Google Shape;10329;p59"/>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59"/>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59"/>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59"/>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59"/>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59"/>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59"/>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59"/>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59"/>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59"/>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59"/>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59"/>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59"/>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59"/>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59"/>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59"/>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59"/>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59"/>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59"/>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59"/>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59"/>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59"/>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59"/>
          <p:cNvGrpSpPr/>
          <p:nvPr/>
        </p:nvGrpSpPr>
        <p:grpSpPr>
          <a:xfrm>
            <a:off x="7138152" y="3636631"/>
            <a:ext cx="274550" cy="354493"/>
            <a:chOff x="7154427" y="3790206"/>
            <a:chExt cx="274550" cy="354493"/>
          </a:xfrm>
        </p:grpSpPr>
        <p:sp>
          <p:nvSpPr>
            <p:cNvPr id="10352" name="Google Shape;10352;p59"/>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59"/>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59"/>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59"/>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59"/>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59"/>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59"/>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59"/>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59"/>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59"/>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59"/>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59"/>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59"/>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59"/>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59"/>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59"/>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59"/>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59"/>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59"/>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59"/>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2" name="Google Shape;10372;p59"/>
          <p:cNvGrpSpPr/>
          <p:nvPr/>
        </p:nvGrpSpPr>
        <p:grpSpPr>
          <a:xfrm>
            <a:off x="8038183" y="1819575"/>
            <a:ext cx="274576" cy="354728"/>
            <a:chOff x="8054458" y="1973150"/>
            <a:chExt cx="274576" cy="354728"/>
          </a:xfrm>
        </p:grpSpPr>
        <p:sp>
          <p:nvSpPr>
            <p:cNvPr id="10373" name="Google Shape;10373;p59"/>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59"/>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59"/>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59"/>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59"/>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59"/>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59"/>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59"/>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59"/>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59"/>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59"/>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59"/>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59"/>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59"/>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59"/>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59"/>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59"/>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59"/>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59"/>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59"/>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59"/>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59"/>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59"/>
          <p:cNvGrpSpPr/>
          <p:nvPr/>
        </p:nvGrpSpPr>
        <p:grpSpPr>
          <a:xfrm>
            <a:off x="7137655" y="1819575"/>
            <a:ext cx="274812" cy="354728"/>
            <a:chOff x="7153930" y="1973150"/>
            <a:chExt cx="274812" cy="354728"/>
          </a:xfrm>
        </p:grpSpPr>
        <p:sp>
          <p:nvSpPr>
            <p:cNvPr id="10396" name="Google Shape;10396;p59"/>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59"/>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59"/>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59"/>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59"/>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59"/>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59"/>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59"/>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59"/>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59"/>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59"/>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59"/>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59"/>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59"/>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59"/>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59"/>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59"/>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59"/>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59"/>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59"/>
          <p:cNvGrpSpPr/>
          <p:nvPr/>
        </p:nvGrpSpPr>
        <p:grpSpPr>
          <a:xfrm>
            <a:off x="6687247" y="1819523"/>
            <a:ext cx="274812" cy="354781"/>
            <a:chOff x="6703522" y="1973098"/>
            <a:chExt cx="274812" cy="354781"/>
          </a:xfrm>
        </p:grpSpPr>
        <p:sp>
          <p:nvSpPr>
            <p:cNvPr id="10416" name="Google Shape;10416;p59"/>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59"/>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59"/>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59"/>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59"/>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59"/>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59"/>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59"/>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59"/>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59"/>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59"/>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59"/>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59"/>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59"/>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59"/>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59"/>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59"/>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59"/>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59"/>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59"/>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59"/>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59"/>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59"/>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59"/>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59"/>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59"/>
          <p:cNvGrpSpPr/>
          <p:nvPr/>
        </p:nvGrpSpPr>
        <p:grpSpPr>
          <a:xfrm>
            <a:off x="6237100" y="1819575"/>
            <a:ext cx="274812" cy="354728"/>
            <a:chOff x="6253375" y="1973150"/>
            <a:chExt cx="274812" cy="354728"/>
          </a:xfrm>
        </p:grpSpPr>
        <p:sp>
          <p:nvSpPr>
            <p:cNvPr id="10442" name="Google Shape;10442;p59"/>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59"/>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59"/>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59"/>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59"/>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59"/>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59"/>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59"/>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59"/>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59"/>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59"/>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59"/>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59"/>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59"/>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59"/>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59"/>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59"/>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59"/>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59"/>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59"/>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59"/>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59"/>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59"/>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59"/>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59"/>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59"/>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59"/>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59"/>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59"/>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59"/>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59"/>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59"/>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59"/>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59"/>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59"/>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59"/>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59"/>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59"/>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59"/>
          <p:cNvGrpSpPr/>
          <p:nvPr/>
        </p:nvGrpSpPr>
        <p:grpSpPr>
          <a:xfrm>
            <a:off x="5786221" y="1819575"/>
            <a:ext cx="275309" cy="354728"/>
            <a:chOff x="5802496" y="1973150"/>
            <a:chExt cx="275309" cy="354728"/>
          </a:xfrm>
        </p:grpSpPr>
        <p:sp>
          <p:nvSpPr>
            <p:cNvPr id="10481" name="Google Shape;10481;p59"/>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59"/>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59"/>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59"/>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59"/>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59"/>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59"/>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59"/>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59"/>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59"/>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59"/>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59"/>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59"/>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59"/>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59"/>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59"/>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59"/>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59"/>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59"/>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59"/>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59"/>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59"/>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59"/>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59"/>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59"/>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59"/>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59"/>
          <p:cNvGrpSpPr/>
          <p:nvPr/>
        </p:nvGrpSpPr>
        <p:grpSpPr>
          <a:xfrm>
            <a:off x="5336808" y="1819575"/>
            <a:ext cx="274576" cy="354728"/>
            <a:chOff x="5353083" y="1973150"/>
            <a:chExt cx="274576" cy="354728"/>
          </a:xfrm>
        </p:grpSpPr>
        <p:sp>
          <p:nvSpPr>
            <p:cNvPr id="10508" name="Google Shape;10508;p59"/>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59"/>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59"/>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59"/>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59"/>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59"/>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59"/>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59"/>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59"/>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59"/>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59"/>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59"/>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59"/>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59"/>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59"/>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59"/>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59"/>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59"/>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59"/>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59"/>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59"/>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59"/>
          <p:cNvGrpSpPr/>
          <p:nvPr/>
        </p:nvGrpSpPr>
        <p:grpSpPr>
          <a:xfrm>
            <a:off x="4886426" y="1819575"/>
            <a:ext cx="274812" cy="354728"/>
            <a:chOff x="4902701" y="1973150"/>
            <a:chExt cx="274812" cy="354728"/>
          </a:xfrm>
        </p:grpSpPr>
        <p:sp>
          <p:nvSpPr>
            <p:cNvPr id="10530" name="Google Shape;10530;p59"/>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59"/>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59"/>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59"/>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59"/>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59"/>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59"/>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59"/>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59"/>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59"/>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59"/>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59"/>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59"/>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59"/>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59"/>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59"/>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59"/>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59"/>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59"/>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59"/>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59"/>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59"/>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59"/>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59"/>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59"/>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59"/>
          <p:cNvGrpSpPr/>
          <p:nvPr/>
        </p:nvGrpSpPr>
        <p:grpSpPr>
          <a:xfrm>
            <a:off x="4886426" y="2726414"/>
            <a:ext cx="272560" cy="354676"/>
            <a:chOff x="4902701" y="2879989"/>
            <a:chExt cx="272560" cy="354676"/>
          </a:xfrm>
        </p:grpSpPr>
        <p:sp>
          <p:nvSpPr>
            <p:cNvPr id="10556" name="Google Shape;10556;p59"/>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59"/>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59"/>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59"/>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59"/>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59"/>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59"/>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59"/>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59"/>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59"/>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59"/>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59"/>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59"/>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59"/>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59"/>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59"/>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59"/>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59"/>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59"/>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59"/>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59"/>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59"/>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59"/>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59"/>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59"/>
          <p:cNvGrpSpPr/>
          <p:nvPr/>
        </p:nvGrpSpPr>
        <p:grpSpPr>
          <a:xfrm>
            <a:off x="5787713" y="4114507"/>
            <a:ext cx="274550" cy="354728"/>
            <a:chOff x="5803988" y="4268082"/>
            <a:chExt cx="274550" cy="354728"/>
          </a:xfrm>
        </p:grpSpPr>
        <p:sp>
          <p:nvSpPr>
            <p:cNvPr id="10581" name="Google Shape;10581;p59"/>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59"/>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59"/>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59"/>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59"/>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59"/>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59"/>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59"/>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59"/>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59"/>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59"/>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59"/>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59"/>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59"/>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59"/>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59"/>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59"/>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59"/>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59"/>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59"/>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59"/>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59"/>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3" name="Google Shape;10603;p59"/>
          <p:cNvGrpSpPr/>
          <p:nvPr/>
        </p:nvGrpSpPr>
        <p:grpSpPr>
          <a:xfrm>
            <a:off x="5336074" y="4114507"/>
            <a:ext cx="274550" cy="354728"/>
            <a:chOff x="5352349" y="4268082"/>
            <a:chExt cx="274550" cy="354728"/>
          </a:xfrm>
        </p:grpSpPr>
        <p:sp>
          <p:nvSpPr>
            <p:cNvPr id="10604" name="Google Shape;10604;p59"/>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59"/>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59"/>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59"/>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59"/>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59"/>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59"/>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59"/>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59"/>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59"/>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59"/>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59"/>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59"/>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59"/>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59"/>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59"/>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59"/>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59"/>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59"/>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59"/>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59"/>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59"/>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59"/>
          <p:cNvGrpSpPr/>
          <p:nvPr/>
        </p:nvGrpSpPr>
        <p:grpSpPr>
          <a:xfrm>
            <a:off x="7590551" y="2265715"/>
            <a:ext cx="274550" cy="354728"/>
            <a:chOff x="7606826" y="2419290"/>
            <a:chExt cx="274550" cy="354728"/>
          </a:xfrm>
        </p:grpSpPr>
        <p:sp>
          <p:nvSpPr>
            <p:cNvPr id="10627" name="Google Shape;10627;p59"/>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59"/>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59"/>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59"/>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59"/>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59"/>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59"/>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59"/>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59"/>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59"/>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59"/>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59"/>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59"/>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59"/>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59"/>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59"/>
          <p:cNvGrpSpPr/>
          <p:nvPr/>
        </p:nvGrpSpPr>
        <p:grpSpPr>
          <a:xfrm>
            <a:off x="7139907" y="2265715"/>
            <a:ext cx="274550" cy="354728"/>
            <a:chOff x="7156182" y="2419290"/>
            <a:chExt cx="274550" cy="354728"/>
          </a:xfrm>
        </p:grpSpPr>
        <p:sp>
          <p:nvSpPr>
            <p:cNvPr id="10643" name="Google Shape;10643;p59"/>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59"/>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59"/>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59"/>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59"/>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59"/>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59"/>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59"/>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59"/>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59"/>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59"/>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59"/>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59"/>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59"/>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59"/>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59"/>
          <p:cNvGrpSpPr/>
          <p:nvPr/>
        </p:nvGrpSpPr>
        <p:grpSpPr>
          <a:xfrm>
            <a:off x="6689001" y="2265715"/>
            <a:ext cx="274812" cy="354728"/>
            <a:chOff x="6705276" y="2419290"/>
            <a:chExt cx="274812" cy="354728"/>
          </a:xfrm>
        </p:grpSpPr>
        <p:sp>
          <p:nvSpPr>
            <p:cNvPr id="10659" name="Google Shape;10659;p59"/>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59"/>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59"/>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59"/>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59"/>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59"/>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59"/>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59"/>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59"/>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59"/>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59"/>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59"/>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59"/>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59"/>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59"/>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59"/>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59"/>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59"/>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59"/>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59"/>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59"/>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59"/>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59"/>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59"/>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59"/>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59"/>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59"/>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59"/>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59"/>
          <p:cNvGrpSpPr/>
          <p:nvPr/>
        </p:nvGrpSpPr>
        <p:grpSpPr>
          <a:xfrm>
            <a:off x="4886661" y="2265715"/>
            <a:ext cx="274576" cy="354728"/>
            <a:chOff x="4902936" y="2419290"/>
            <a:chExt cx="274576" cy="354728"/>
          </a:xfrm>
        </p:grpSpPr>
        <p:sp>
          <p:nvSpPr>
            <p:cNvPr id="10688" name="Google Shape;10688;p59"/>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59"/>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59"/>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59"/>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59"/>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59"/>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59"/>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59"/>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59"/>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59"/>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59"/>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59"/>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59"/>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59"/>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59"/>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59"/>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59"/>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59"/>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59"/>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59"/>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8" name="Google Shape;10708;p59"/>
          <p:cNvGrpSpPr/>
          <p:nvPr/>
        </p:nvGrpSpPr>
        <p:grpSpPr>
          <a:xfrm>
            <a:off x="7591781" y="3192219"/>
            <a:ext cx="270334" cy="354754"/>
            <a:chOff x="7608056" y="3345794"/>
            <a:chExt cx="270334" cy="354754"/>
          </a:xfrm>
        </p:grpSpPr>
        <p:sp>
          <p:nvSpPr>
            <p:cNvPr id="10709" name="Google Shape;10709;p59"/>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59"/>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59"/>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59"/>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59"/>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59"/>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59"/>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59"/>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59"/>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59"/>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59"/>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59"/>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59"/>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59"/>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59"/>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59"/>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59"/>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59"/>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59"/>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59"/>
          <p:cNvGrpSpPr/>
          <p:nvPr/>
        </p:nvGrpSpPr>
        <p:grpSpPr>
          <a:xfrm>
            <a:off x="6696490" y="4114507"/>
            <a:ext cx="263316" cy="354728"/>
            <a:chOff x="6712765" y="4268082"/>
            <a:chExt cx="263316" cy="354728"/>
          </a:xfrm>
        </p:grpSpPr>
        <p:sp>
          <p:nvSpPr>
            <p:cNvPr id="10729" name="Google Shape;10729;p59"/>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59"/>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59"/>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59"/>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59"/>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59"/>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59"/>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59"/>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59"/>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59"/>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59"/>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59"/>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59"/>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59"/>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59"/>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59"/>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59"/>
          <p:cNvGrpSpPr/>
          <p:nvPr/>
        </p:nvGrpSpPr>
        <p:grpSpPr>
          <a:xfrm>
            <a:off x="5343066" y="2265584"/>
            <a:ext cx="262819" cy="354859"/>
            <a:chOff x="5359341" y="2419159"/>
            <a:chExt cx="262819" cy="354859"/>
          </a:xfrm>
        </p:grpSpPr>
        <p:sp>
          <p:nvSpPr>
            <p:cNvPr id="10746" name="Google Shape;10746;p59"/>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59"/>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59"/>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59"/>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59"/>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59"/>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59"/>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59"/>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59"/>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59"/>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59"/>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59"/>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59"/>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59"/>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59"/>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59"/>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59"/>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59"/>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59"/>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59"/>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59"/>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59"/>
          <p:cNvGrpSpPr/>
          <p:nvPr/>
        </p:nvGrpSpPr>
        <p:grpSpPr>
          <a:xfrm>
            <a:off x="6693007" y="3636631"/>
            <a:ext cx="263316" cy="354493"/>
            <a:chOff x="6709282" y="3790206"/>
            <a:chExt cx="263316" cy="354493"/>
          </a:xfrm>
        </p:grpSpPr>
        <p:sp>
          <p:nvSpPr>
            <p:cNvPr id="10768" name="Google Shape;10768;p59"/>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59"/>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59"/>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59"/>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59"/>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59"/>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59"/>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59"/>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59"/>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59"/>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59"/>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59"/>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59"/>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59"/>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59"/>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59"/>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59"/>
          <p:cNvGrpSpPr/>
          <p:nvPr/>
        </p:nvGrpSpPr>
        <p:grpSpPr>
          <a:xfrm>
            <a:off x="6244354" y="2265715"/>
            <a:ext cx="263055" cy="354493"/>
            <a:chOff x="6260629" y="2419290"/>
            <a:chExt cx="263055" cy="354493"/>
          </a:xfrm>
        </p:grpSpPr>
        <p:sp>
          <p:nvSpPr>
            <p:cNvPr id="10785" name="Google Shape;10785;p59"/>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59"/>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59"/>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59"/>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59"/>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59"/>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59"/>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59"/>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59"/>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59"/>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59"/>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59"/>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59"/>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59"/>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59"/>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59"/>
          <p:cNvGrpSpPr/>
          <p:nvPr/>
        </p:nvGrpSpPr>
        <p:grpSpPr>
          <a:xfrm>
            <a:off x="6244589" y="2726336"/>
            <a:ext cx="263343" cy="354754"/>
            <a:chOff x="6260864" y="2879911"/>
            <a:chExt cx="263343" cy="354754"/>
          </a:xfrm>
        </p:grpSpPr>
        <p:sp>
          <p:nvSpPr>
            <p:cNvPr id="10801" name="Google Shape;10801;p59"/>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59"/>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59"/>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59"/>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59"/>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59"/>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59"/>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59"/>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59"/>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59"/>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59"/>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59"/>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59"/>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59"/>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59"/>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59"/>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59"/>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59"/>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59"/>
          <p:cNvGrpSpPr/>
          <p:nvPr/>
        </p:nvGrpSpPr>
        <p:grpSpPr>
          <a:xfrm>
            <a:off x="8046693" y="2265715"/>
            <a:ext cx="263316" cy="354728"/>
            <a:chOff x="8062968" y="2419290"/>
            <a:chExt cx="263316" cy="354728"/>
          </a:xfrm>
        </p:grpSpPr>
        <p:sp>
          <p:nvSpPr>
            <p:cNvPr id="10820" name="Google Shape;10820;p59"/>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59"/>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59"/>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59"/>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59"/>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59"/>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59"/>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59"/>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59"/>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59"/>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59"/>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59"/>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59"/>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59"/>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59"/>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59"/>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59"/>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59"/>
          <p:cNvGrpSpPr/>
          <p:nvPr/>
        </p:nvGrpSpPr>
        <p:grpSpPr>
          <a:xfrm>
            <a:off x="5793448" y="2265715"/>
            <a:ext cx="263316" cy="354728"/>
            <a:chOff x="5809723" y="2419290"/>
            <a:chExt cx="263316" cy="354728"/>
          </a:xfrm>
        </p:grpSpPr>
        <p:sp>
          <p:nvSpPr>
            <p:cNvPr id="10838" name="Google Shape;10838;p59"/>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59"/>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59"/>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59"/>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59"/>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59"/>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59"/>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59"/>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59"/>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59"/>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59"/>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59"/>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59"/>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59"/>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59"/>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59"/>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59"/>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5" name="Google Shape;10855;p59"/>
          <p:cNvGrpSpPr/>
          <p:nvPr/>
        </p:nvGrpSpPr>
        <p:grpSpPr>
          <a:xfrm>
            <a:off x="7590551" y="1349424"/>
            <a:ext cx="263552" cy="354754"/>
            <a:chOff x="7606826" y="1502999"/>
            <a:chExt cx="263552" cy="354754"/>
          </a:xfrm>
        </p:grpSpPr>
        <p:sp>
          <p:nvSpPr>
            <p:cNvPr id="10856" name="Google Shape;10856;p59"/>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59"/>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59"/>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59"/>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59"/>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59"/>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59"/>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59"/>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59"/>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59"/>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59"/>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59"/>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59"/>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59"/>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59"/>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59"/>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59"/>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59"/>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4" name="Google Shape;10874;p59"/>
          <p:cNvGrpSpPr/>
          <p:nvPr/>
        </p:nvGrpSpPr>
        <p:grpSpPr>
          <a:xfrm>
            <a:off x="8044180" y="3636500"/>
            <a:ext cx="264076" cy="354623"/>
            <a:chOff x="8060455" y="3790075"/>
            <a:chExt cx="264076" cy="354623"/>
          </a:xfrm>
        </p:grpSpPr>
        <p:sp>
          <p:nvSpPr>
            <p:cNvPr id="10875" name="Google Shape;10875;p59"/>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59"/>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59"/>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59"/>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59"/>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59"/>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59"/>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59"/>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59"/>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59"/>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59"/>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59"/>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59"/>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59"/>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59"/>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59"/>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59"/>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59"/>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59"/>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59"/>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59"/>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59"/>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59"/>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59"/>
          <p:cNvGrpSpPr/>
          <p:nvPr/>
        </p:nvGrpSpPr>
        <p:grpSpPr>
          <a:xfrm>
            <a:off x="7598275" y="2726336"/>
            <a:ext cx="263316" cy="354754"/>
            <a:chOff x="7614550" y="2879911"/>
            <a:chExt cx="263316" cy="354754"/>
          </a:xfrm>
        </p:grpSpPr>
        <p:sp>
          <p:nvSpPr>
            <p:cNvPr id="10899" name="Google Shape;10899;p59"/>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59"/>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59"/>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59"/>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59"/>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59"/>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59"/>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59"/>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59"/>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59"/>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59"/>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59"/>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59"/>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59"/>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59"/>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59"/>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59"/>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59"/>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59"/>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59"/>
          <p:cNvGrpSpPr/>
          <p:nvPr/>
        </p:nvGrpSpPr>
        <p:grpSpPr>
          <a:xfrm>
            <a:off x="4884409" y="4114612"/>
            <a:ext cx="274576" cy="354623"/>
            <a:chOff x="4900684" y="4268187"/>
            <a:chExt cx="274576" cy="354623"/>
          </a:xfrm>
        </p:grpSpPr>
        <p:sp>
          <p:nvSpPr>
            <p:cNvPr id="10919" name="Google Shape;10919;p59"/>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59"/>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59"/>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59"/>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59"/>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59"/>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59"/>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59"/>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59"/>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59"/>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59"/>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59"/>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59"/>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59"/>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59"/>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59"/>
          <p:cNvGrpSpPr/>
          <p:nvPr/>
        </p:nvGrpSpPr>
        <p:grpSpPr>
          <a:xfrm>
            <a:off x="7145379" y="3192219"/>
            <a:ext cx="263343" cy="354754"/>
            <a:chOff x="7161654" y="3345794"/>
            <a:chExt cx="263343" cy="354754"/>
          </a:xfrm>
        </p:grpSpPr>
        <p:sp>
          <p:nvSpPr>
            <p:cNvPr id="10935" name="Google Shape;10935;p59"/>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59"/>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59"/>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59"/>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59"/>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59"/>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59"/>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59"/>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59"/>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59"/>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59"/>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59"/>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59"/>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59"/>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59"/>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59"/>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59"/>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59"/>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59"/>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59"/>
          <p:cNvGrpSpPr/>
          <p:nvPr/>
        </p:nvGrpSpPr>
        <p:grpSpPr>
          <a:xfrm>
            <a:off x="6695495" y="3192219"/>
            <a:ext cx="263081" cy="354754"/>
            <a:chOff x="6711770" y="3345794"/>
            <a:chExt cx="263081" cy="354754"/>
          </a:xfrm>
        </p:grpSpPr>
        <p:sp>
          <p:nvSpPr>
            <p:cNvPr id="10955" name="Google Shape;10955;p59"/>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59"/>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59"/>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59"/>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59"/>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59"/>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59"/>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59"/>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59"/>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59"/>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59"/>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59"/>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59"/>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59"/>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59"/>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59"/>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59"/>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59"/>
          <p:cNvGrpSpPr/>
          <p:nvPr/>
        </p:nvGrpSpPr>
        <p:grpSpPr>
          <a:xfrm>
            <a:off x="7147134" y="2726676"/>
            <a:ext cx="263316" cy="354414"/>
            <a:chOff x="7163409" y="2880251"/>
            <a:chExt cx="263316" cy="354414"/>
          </a:xfrm>
        </p:grpSpPr>
        <p:sp>
          <p:nvSpPr>
            <p:cNvPr id="10973" name="Google Shape;10973;p59"/>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59"/>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59"/>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59"/>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59"/>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59"/>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59"/>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59"/>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59"/>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59"/>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59"/>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59"/>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5" name="Google Shape;10985;p59"/>
          <p:cNvGrpSpPr/>
          <p:nvPr/>
        </p:nvGrpSpPr>
        <p:grpSpPr>
          <a:xfrm>
            <a:off x="6695757" y="2726597"/>
            <a:ext cx="263316" cy="354493"/>
            <a:chOff x="6712032" y="2880172"/>
            <a:chExt cx="263316" cy="354493"/>
          </a:xfrm>
        </p:grpSpPr>
        <p:sp>
          <p:nvSpPr>
            <p:cNvPr id="10986" name="Google Shape;10986;p59"/>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59"/>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59"/>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59"/>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59"/>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59"/>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59"/>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59"/>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59"/>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59"/>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59"/>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59"/>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59"/>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59"/>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59"/>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59"/>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59"/>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59"/>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59"/>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59"/>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59"/>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59"/>
          <p:cNvGrpSpPr/>
          <p:nvPr/>
        </p:nvGrpSpPr>
        <p:grpSpPr>
          <a:xfrm>
            <a:off x="6245349" y="3192219"/>
            <a:ext cx="263316" cy="354754"/>
            <a:chOff x="6261624" y="3345794"/>
            <a:chExt cx="263316" cy="354754"/>
          </a:xfrm>
        </p:grpSpPr>
        <p:sp>
          <p:nvSpPr>
            <p:cNvPr id="11008" name="Google Shape;11008;p59"/>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59"/>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59"/>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59"/>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59"/>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59"/>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59"/>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59"/>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59"/>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59"/>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59"/>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59"/>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59"/>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59"/>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59"/>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59"/>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59"/>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59"/>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59"/>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59"/>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59"/>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59"/>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59"/>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59"/>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59"/>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59"/>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59"/>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59"/>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6" name="Google Shape;11036;p59"/>
          <p:cNvSpPr/>
          <p:nvPr/>
        </p:nvSpPr>
        <p:spPr>
          <a:xfrm>
            <a:off x="5864147" y="3209475"/>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7" name="Google Shape;11037;p59"/>
          <p:cNvGrpSpPr/>
          <p:nvPr/>
        </p:nvGrpSpPr>
        <p:grpSpPr>
          <a:xfrm>
            <a:off x="5795464" y="3192219"/>
            <a:ext cx="263316" cy="354754"/>
            <a:chOff x="5811739" y="3345794"/>
            <a:chExt cx="263316" cy="354754"/>
          </a:xfrm>
        </p:grpSpPr>
        <p:sp>
          <p:nvSpPr>
            <p:cNvPr id="11038" name="Google Shape;11038;p59"/>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59"/>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59"/>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59"/>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59"/>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59"/>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59"/>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59"/>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59"/>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59"/>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59"/>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59"/>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59"/>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59"/>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59"/>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59"/>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59"/>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59"/>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59"/>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59"/>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59"/>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59"/>
          <p:cNvGrpSpPr/>
          <p:nvPr/>
        </p:nvGrpSpPr>
        <p:grpSpPr>
          <a:xfrm>
            <a:off x="5347543" y="3192219"/>
            <a:ext cx="259074" cy="354493"/>
            <a:chOff x="5363818" y="3345794"/>
            <a:chExt cx="259074" cy="354493"/>
          </a:xfrm>
        </p:grpSpPr>
        <p:sp>
          <p:nvSpPr>
            <p:cNvPr id="11060" name="Google Shape;11060;p59"/>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59"/>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59"/>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59"/>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59"/>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59"/>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59"/>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59"/>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59"/>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59"/>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59"/>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59"/>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59"/>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59"/>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59"/>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59"/>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59"/>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59"/>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59"/>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59"/>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59"/>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59"/>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59"/>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59"/>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59"/>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59"/>
          <p:cNvGrpSpPr/>
          <p:nvPr/>
        </p:nvGrpSpPr>
        <p:grpSpPr>
          <a:xfrm>
            <a:off x="4896664" y="3192088"/>
            <a:ext cx="261326" cy="354885"/>
            <a:chOff x="4912939" y="3345663"/>
            <a:chExt cx="261326" cy="354885"/>
          </a:xfrm>
        </p:grpSpPr>
        <p:sp>
          <p:nvSpPr>
            <p:cNvPr id="11086" name="Google Shape;11086;p59"/>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59"/>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59"/>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59"/>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59"/>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59"/>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59"/>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59"/>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59"/>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59"/>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59"/>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59"/>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59"/>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59"/>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59"/>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59"/>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59"/>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59"/>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59"/>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59"/>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59"/>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59"/>
          <p:cNvGrpSpPr/>
          <p:nvPr/>
        </p:nvGrpSpPr>
        <p:grpSpPr>
          <a:xfrm>
            <a:off x="5793448" y="2726336"/>
            <a:ext cx="263081" cy="355016"/>
            <a:chOff x="5809723" y="2879911"/>
            <a:chExt cx="263081" cy="355016"/>
          </a:xfrm>
        </p:grpSpPr>
        <p:sp>
          <p:nvSpPr>
            <p:cNvPr id="11108" name="Google Shape;11108;p59"/>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59"/>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59"/>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59"/>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59"/>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59"/>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59"/>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59"/>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59"/>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59"/>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59"/>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59"/>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59"/>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59"/>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59"/>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59"/>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59"/>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59"/>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59"/>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59"/>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59"/>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59"/>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59"/>
          <p:cNvGrpSpPr/>
          <p:nvPr/>
        </p:nvGrpSpPr>
        <p:grpSpPr>
          <a:xfrm>
            <a:off x="7599794" y="4114481"/>
            <a:ext cx="263316" cy="354754"/>
            <a:chOff x="7616069" y="4268056"/>
            <a:chExt cx="263316" cy="354754"/>
          </a:xfrm>
        </p:grpSpPr>
        <p:sp>
          <p:nvSpPr>
            <p:cNvPr id="11131" name="Google Shape;11131;p59"/>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59"/>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59"/>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59"/>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59"/>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59"/>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59"/>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59"/>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59"/>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59"/>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59"/>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59"/>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59"/>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59"/>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59"/>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59"/>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59"/>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59"/>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59"/>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59"/>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59"/>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59"/>
          <p:cNvGrpSpPr/>
          <p:nvPr/>
        </p:nvGrpSpPr>
        <p:grpSpPr>
          <a:xfrm>
            <a:off x="7148129" y="4114743"/>
            <a:ext cx="263316" cy="354493"/>
            <a:chOff x="7164404" y="4268318"/>
            <a:chExt cx="263316" cy="354493"/>
          </a:xfrm>
        </p:grpSpPr>
        <p:sp>
          <p:nvSpPr>
            <p:cNvPr id="11153" name="Google Shape;11153;p59"/>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59"/>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59"/>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59"/>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59"/>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59"/>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59"/>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59"/>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59"/>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59"/>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59"/>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59"/>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59"/>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59"/>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59"/>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59"/>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59"/>
          <p:cNvGrpSpPr/>
          <p:nvPr/>
        </p:nvGrpSpPr>
        <p:grpSpPr>
          <a:xfrm>
            <a:off x="5342071" y="2726336"/>
            <a:ext cx="263316" cy="354754"/>
            <a:chOff x="5358346" y="2879911"/>
            <a:chExt cx="263316" cy="354754"/>
          </a:xfrm>
        </p:grpSpPr>
        <p:sp>
          <p:nvSpPr>
            <p:cNvPr id="11170" name="Google Shape;11170;p59"/>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59"/>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59"/>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59"/>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59"/>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59"/>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59"/>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59"/>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59"/>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59"/>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59"/>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59"/>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59"/>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59"/>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59"/>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59"/>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59"/>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59"/>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59"/>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59"/>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59"/>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1" name="Google Shape;11191;p59"/>
          <p:cNvGrpSpPr/>
          <p:nvPr/>
        </p:nvGrpSpPr>
        <p:grpSpPr>
          <a:xfrm>
            <a:off x="8045175" y="3192167"/>
            <a:ext cx="263316" cy="354807"/>
            <a:chOff x="8061450" y="3345742"/>
            <a:chExt cx="263316" cy="354807"/>
          </a:xfrm>
        </p:grpSpPr>
        <p:sp>
          <p:nvSpPr>
            <p:cNvPr id="11192" name="Google Shape;11192;p59"/>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59"/>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59"/>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59"/>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59"/>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59"/>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59"/>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59"/>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59"/>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59"/>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59"/>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59"/>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59"/>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59"/>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59"/>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59"/>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8" name="Google Shape;11208;p59"/>
          <p:cNvGrpSpPr/>
          <p:nvPr/>
        </p:nvGrpSpPr>
        <p:grpSpPr>
          <a:xfrm>
            <a:off x="8049678" y="2726336"/>
            <a:ext cx="263081" cy="354754"/>
            <a:chOff x="8065953" y="2879911"/>
            <a:chExt cx="263081" cy="354754"/>
          </a:xfrm>
        </p:grpSpPr>
        <p:sp>
          <p:nvSpPr>
            <p:cNvPr id="11209" name="Google Shape;11209;p59"/>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59"/>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59"/>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59"/>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59"/>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59"/>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59"/>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59"/>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59"/>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59"/>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59"/>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59"/>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59"/>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59"/>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59"/>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59"/>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59"/>
          <p:cNvGrpSpPr/>
          <p:nvPr/>
        </p:nvGrpSpPr>
        <p:grpSpPr>
          <a:xfrm>
            <a:off x="8047924" y="4114743"/>
            <a:ext cx="270308" cy="354493"/>
            <a:chOff x="8064199" y="4268318"/>
            <a:chExt cx="270308" cy="354493"/>
          </a:xfrm>
        </p:grpSpPr>
        <p:sp>
          <p:nvSpPr>
            <p:cNvPr id="11226" name="Google Shape;11226;p59"/>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59"/>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59"/>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59"/>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59"/>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59"/>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59"/>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59"/>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59"/>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59"/>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59"/>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59"/>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59"/>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59"/>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59"/>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59"/>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59"/>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59"/>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4" name="Google Shape;11244;p59"/>
          <p:cNvSpPr txBox="1"/>
          <p:nvPr/>
        </p:nvSpPr>
        <p:spPr>
          <a:xfrm>
            <a:off x="849675"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Help &amp; Support Icons</a:t>
            </a:r>
            <a:endParaRPr sz="2400">
              <a:solidFill>
                <a:schemeClr val="lt1"/>
              </a:solidFill>
            </a:endParaRPr>
          </a:p>
        </p:txBody>
      </p:sp>
      <p:sp>
        <p:nvSpPr>
          <p:cNvPr id="11245" name="Google Shape;11245;p59"/>
          <p:cNvSpPr txBox="1"/>
          <p:nvPr/>
        </p:nvSpPr>
        <p:spPr>
          <a:xfrm>
            <a:off x="4858400" y="511013"/>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249"/>
        <p:cNvGrpSpPr/>
        <p:nvPr/>
      </p:nvGrpSpPr>
      <p:grpSpPr>
        <a:xfrm>
          <a:off x="0" y="0"/>
          <a:ext cx="0" cy="0"/>
          <a:chOff x="0" y="0"/>
          <a:chExt cx="0" cy="0"/>
        </a:xfrm>
      </p:grpSpPr>
      <p:grpSp>
        <p:nvGrpSpPr>
          <p:cNvPr id="11250" name="Google Shape;11250;p60"/>
          <p:cNvGrpSpPr/>
          <p:nvPr/>
        </p:nvGrpSpPr>
        <p:grpSpPr>
          <a:xfrm>
            <a:off x="3507933" y="3164345"/>
            <a:ext cx="381482" cy="366926"/>
            <a:chOff x="3511608" y="3348218"/>
            <a:chExt cx="381482" cy="366926"/>
          </a:xfrm>
        </p:grpSpPr>
        <p:sp>
          <p:nvSpPr>
            <p:cNvPr id="11251" name="Google Shape;11251;p60"/>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0"/>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0"/>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0"/>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0"/>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0"/>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0"/>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0"/>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0"/>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0"/>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0"/>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0"/>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0"/>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0"/>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60"/>
          <p:cNvGrpSpPr/>
          <p:nvPr/>
        </p:nvGrpSpPr>
        <p:grpSpPr>
          <a:xfrm>
            <a:off x="1846141" y="3623467"/>
            <a:ext cx="163616" cy="366665"/>
            <a:chOff x="1849816" y="3807339"/>
            <a:chExt cx="163616" cy="366665"/>
          </a:xfrm>
        </p:grpSpPr>
        <p:sp>
          <p:nvSpPr>
            <p:cNvPr id="11266" name="Google Shape;11266;p60"/>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0"/>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0"/>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0"/>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0"/>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0"/>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0"/>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0"/>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0"/>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0"/>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0"/>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0"/>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0"/>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0"/>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0" name="Google Shape;11280;p60"/>
          <p:cNvGrpSpPr/>
          <p:nvPr/>
        </p:nvGrpSpPr>
        <p:grpSpPr>
          <a:xfrm>
            <a:off x="2271082" y="3623441"/>
            <a:ext cx="202292" cy="366430"/>
            <a:chOff x="2274757" y="3807313"/>
            <a:chExt cx="202292" cy="366430"/>
          </a:xfrm>
        </p:grpSpPr>
        <p:sp>
          <p:nvSpPr>
            <p:cNvPr id="11281" name="Google Shape;11281;p60"/>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0"/>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0"/>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0"/>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0"/>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0"/>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0"/>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0"/>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0"/>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0"/>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1" name="Google Shape;11291;p60"/>
          <p:cNvGrpSpPr/>
          <p:nvPr/>
        </p:nvGrpSpPr>
        <p:grpSpPr>
          <a:xfrm>
            <a:off x="3969041" y="3164345"/>
            <a:ext cx="366404" cy="366665"/>
            <a:chOff x="3972716" y="3348218"/>
            <a:chExt cx="366404" cy="366665"/>
          </a:xfrm>
        </p:grpSpPr>
        <p:sp>
          <p:nvSpPr>
            <p:cNvPr id="11292" name="Google Shape;11292;p60"/>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0"/>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0"/>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0"/>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0"/>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0"/>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0"/>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0"/>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0"/>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0"/>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0"/>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0"/>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60"/>
          <p:cNvGrpSpPr/>
          <p:nvPr/>
        </p:nvGrpSpPr>
        <p:grpSpPr>
          <a:xfrm>
            <a:off x="862853" y="3164476"/>
            <a:ext cx="317405" cy="366534"/>
            <a:chOff x="866528" y="3348348"/>
            <a:chExt cx="317405" cy="366534"/>
          </a:xfrm>
        </p:grpSpPr>
        <p:sp>
          <p:nvSpPr>
            <p:cNvPr id="11305" name="Google Shape;11305;p60"/>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0"/>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0"/>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0"/>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0"/>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0"/>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0"/>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0"/>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60"/>
          <p:cNvGrpSpPr/>
          <p:nvPr/>
        </p:nvGrpSpPr>
        <p:grpSpPr>
          <a:xfrm>
            <a:off x="1313143" y="3164423"/>
            <a:ext cx="310872" cy="366848"/>
            <a:chOff x="1316818" y="3348296"/>
            <a:chExt cx="310872" cy="366848"/>
          </a:xfrm>
        </p:grpSpPr>
        <p:sp>
          <p:nvSpPr>
            <p:cNvPr id="11314" name="Google Shape;11314;p60"/>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0"/>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0"/>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0"/>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0"/>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0"/>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0"/>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0"/>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0"/>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0"/>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0"/>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0"/>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0"/>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0"/>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0"/>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0"/>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0"/>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0"/>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0"/>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0"/>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0"/>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0"/>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0"/>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0"/>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60"/>
          <p:cNvGrpSpPr/>
          <p:nvPr/>
        </p:nvGrpSpPr>
        <p:grpSpPr>
          <a:xfrm>
            <a:off x="3101573" y="3164371"/>
            <a:ext cx="305620" cy="366430"/>
            <a:chOff x="3105248" y="3348244"/>
            <a:chExt cx="305620" cy="366430"/>
          </a:xfrm>
        </p:grpSpPr>
        <p:sp>
          <p:nvSpPr>
            <p:cNvPr id="11339" name="Google Shape;11339;p60"/>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0"/>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0"/>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0"/>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0"/>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0"/>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0"/>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60"/>
          <p:cNvGrpSpPr/>
          <p:nvPr/>
        </p:nvGrpSpPr>
        <p:grpSpPr>
          <a:xfrm>
            <a:off x="2658313" y="3164345"/>
            <a:ext cx="304078" cy="366665"/>
            <a:chOff x="2661988" y="3348218"/>
            <a:chExt cx="304078" cy="366665"/>
          </a:xfrm>
        </p:grpSpPr>
        <p:sp>
          <p:nvSpPr>
            <p:cNvPr id="11347" name="Google Shape;11347;p60"/>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0"/>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0"/>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0"/>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0"/>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0"/>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0"/>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0"/>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0"/>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0"/>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0"/>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0"/>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0"/>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0"/>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0"/>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0"/>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0"/>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0"/>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0"/>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60"/>
          <p:cNvGrpSpPr/>
          <p:nvPr/>
        </p:nvGrpSpPr>
        <p:grpSpPr>
          <a:xfrm>
            <a:off x="2209252" y="3165024"/>
            <a:ext cx="307606" cy="366482"/>
            <a:chOff x="2212927" y="3348897"/>
            <a:chExt cx="307606" cy="366482"/>
          </a:xfrm>
        </p:grpSpPr>
        <p:sp>
          <p:nvSpPr>
            <p:cNvPr id="11367" name="Google Shape;11367;p60"/>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0"/>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0"/>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0"/>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0"/>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0"/>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0"/>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0"/>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0"/>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0"/>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60"/>
          <p:cNvGrpSpPr/>
          <p:nvPr/>
        </p:nvGrpSpPr>
        <p:grpSpPr>
          <a:xfrm>
            <a:off x="1760714" y="3164345"/>
            <a:ext cx="310114" cy="366665"/>
            <a:chOff x="1764389" y="3348218"/>
            <a:chExt cx="310114" cy="366665"/>
          </a:xfrm>
        </p:grpSpPr>
        <p:sp>
          <p:nvSpPr>
            <p:cNvPr id="11378" name="Google Shape;11378;p60"/>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0"/>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0"/>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0"/>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0"/>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0"/>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0"/>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0"/>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0"/>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0"/>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0"/>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0"/>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0"/>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0"/>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0"/>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0"/>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0"/>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0"/>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0"/>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0"/>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60"/>
          <p:cNvGrpSpPr/>
          <p:nvPr/>
        </p:nvGrpSpPr>
        <p:grpSpPr>
          <a:xfrm>
            <a:off x="2773897" y="3623415"/>
            <a:ext cx="81716" cy="366717"/>
            <a:chOff x="2777572" y="3807287"/>
            <a:chExt cx="81716" cy="366717"/>
          </a:xfrm>
        </p:grpSpPr>
        <p:sp>
          <p:nvSpPr>
            <p:cNvPr id="11399" name="Google Shape;11399;p60"/>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0"/>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0"/>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0"/>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0"/>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0"/>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60"/>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0"/>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0"/>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0"/>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0"/>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60"/>
          <p:cNvGrpSpPr/>
          <p:nvPr/>
        </p:nvGrpSpPr>
        <p:grpSpPr>
          <a:xfrm>
            <a:off x="3930339" y="4145908"/>
            <a:ext cx="366665" cy="256334"/>
            <a:chOff x="3934014" y="4329780"/>
            <a:chExt cx="366665" cy="256334"/>
          </a:xfrm>
        </p:grpSpPr>
        <p:sp>
          <p:nvSpPr>
            <p:cNvPr id="11411" name="Google Shape;11411;p60"/>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0"/>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0"/>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0"/>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0"/>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0"/>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0"/>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0"/>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0"/>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0"/>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0"/>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0"/>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0"/>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4" name="Google Shape;11424;p60"/>
          <p:cNvGrpSpPr/>
          <p:nvPr/>
        </p:nvGrpSpPr>
        <p:grpSpPr>
          <a:xfrm>
            <a:off x="943995" y="3623467"/>
            <a:ext cx="194295" cy="366404"/>
            <a:chOff x="947670" y="3807339"/>
            <a:chExt cx="194295" cy="366404"/>
          </a:xfrm>
        </p:grpSpPr>
        <p:sp>
          <p:nvSpPr>
            <p:cNvPr id="11425" name="Google Shape;11425;p60"/>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0"/>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0"/>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60"/>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60"/>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0"/>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0"/>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0"/>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0"/>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0"/>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60"/>
          <p:cNvGrpSpPr/>
          <p:nvPr/>
        </p:nvGrpSpPr>
        <p:grpSpPr>
          <a:xfrm>
            <a:off x="3416704" y="4102685"/>
            <a:ext cx="368939" cy="342283"/>
            <a:chOff x="3420379" y="4286557"/>
            <a:chExt cx="368939" cy="342283"/>
          </a:xfrm>
        </p:grpSpPr>
        <p:sp>
          <p:nvSpPr>
            <p:cNvPr id="11436" name="Google Shape;11436;p60"/>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0"/>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0"/>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0"/>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0"/>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0"/>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0"/>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0"/>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0"/>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0"/>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0"/>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0"/>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0"/>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0"/>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0"/>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0"/>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60"/>
          <p:cNvGrpSpPr/>
          <p:nvPr/>
        </p:nvGrpSpPr>
        <p:grpSpPr>
          <a:xfrm>
            <a:off x="3961515" y="3658380"/>
            <a:ext cx="369801" cy="296813"/>
            <a:chOff x="3965190" y="3842252"/>
            <a:chExt cx="369801" cy="296813"/>
          </a:xfrm>
        </p:grpSpPr>
        <p:sp>
          <p:nvSpPr>
            <p:cNvPr id="11453" name="Google Shape;11453;p60"/>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0"/>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0"/>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0"/>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0"/>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0"/>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0"/>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0"/>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0"/>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0"/>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0"/>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0"/>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0"/>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0"/>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0"/>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0"/>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0"/>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0"/>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0"/>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0"/>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0"/>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4" name="Google Shape;11474;p60"/>
          <p:cNvGrpSpPr/>
          <p:nvPr/>
        </p:nvGrpSpPr>
        <p:grpSpPr>
          <a:xfrm>
            <a:off x="3502915" y="3649939"/>
            <a:ext cx="396796" cy="313407"/>
            <a:chOff x="3506590" y="3833812"/>
            <a:chExt cx="396796" cy="313407"/>
          </a:xfrm>
        </p:grpSpPr>
        <p:sp>
          <p:nvSpPr>
            <p:cNvPr id="11475" name="Google Shape;11475;p60"/>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0"/>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0"/>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60"/>
          <p:cNvGrpSpPr/>
          <p:nvPr/>
        </p:nvGrpSpPr>
        <p:grpSpPr>
          <a:xfrm>
            <a:off x="2765613" y="1781491"/>
            <a:ext cx="104556" cy="366665"/>
            <a:chOff x="2769288" y="1965364"/>
            <a:chExt cx="104556" cy="366665"/>
          </a:xfrm>
        </p:grpSpPr>
        <p:sp>
          <p:nvSpPr>
            <p:cNvPr id="11479" name="Google Shape;11479;p60"/>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0"/>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0"/>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0"/>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0"/>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0"/>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0"/>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0"/>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0"/>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0"/>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60"/>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0"/>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60"/>
          <p:cNvGrpSpPr/>
          <p:nvPr/>
        </p:nvGrpSpPr>
        <p:grpSpPr>
          <a:xfrm>
            <a:off x="3963004" y="1826988"/>
            <a:ext cx="367162" cy="275698"/>
            <a:chOff x="3966679" y="2010861"/>
            <a:chExt cx="367162" cy="275698"/>
          </a:xfrm>
        </p:grpSpPr>
        <p:sp>
          <p:nvSpPr>
            <p:cNvPr id="11492" name="Google Shape;11492;p60"/>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0"/>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0"/>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0"/>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6" name="Google Shape;11496;p60"/>
          <p:cNvGrpSpPr/>
          <p:nvPr/>
        </p:nvGrpSpPr>
        <p:grpSpPr>
          <a:xfrm>
            <a:off x="1748902" y="1841622"/>
            <a:ext cx="366404" cy="246220"/>
            <a:chOff x="1752577" y="2025495"/>
            <a:chExt cx="366404" cy="246220"/>
          </a:xfrm>
        </p:grpSpPr>
        <p:sp>
          <p:nvSpPr>
            <p:cNvPr id="11497" name="Google Shape;11497;p60"/>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0"/>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0"/>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0"/>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0"/>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0"/>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0"/>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0"/>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0"/>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0"/>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0"/>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0"/>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0"/>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60"/>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0"/>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0"/>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3" name="Google Shape;11513;p60"/>
          <p:cNvGrpSpPr/>
          <p:nvPr/>
        </p:nvGrpSpPr>
        <p:grpSpPr>
          <a:xfrm>
            <a:off x="1305878" y="1885708"/>
            <a:ext cx="366404" cy="158363"/>
            <a:chOff x="1309553" y="2069580"/>
            <a:chExt cx="366404" cy="158363"/>
          </a:xfrm>
        </p:grpSpPr>
        <p:sp>
          <p:nvSpPr>
            <p:cNvPr id="11514" name="Google Shape;11514;p60"/>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0"/>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0"/>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0"/>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0"/>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0"/>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0"/>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0"/>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0"/>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0"/>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0"/>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0"/>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0"/>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0"/>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0"/>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0"/>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0"/>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60"/>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0"/>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0"/>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0"/>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0"/>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0"/>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0"/>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0"/>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0"/>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0" name="Google Shape;11540;p60"/>
          <p:cNvGrpSpPr/>
          <p:nvPr/>
        </p:nvGrpSpPr>
        <p:grpSpPr>
          <a:xfrm>
            <a:off x="862853" y="1904889"/>
            <a:ext cx="366639" cy="119635"/>
            <a:chOff x="866528" y="2088762"/>
            <a:chExt cx="366639" cy="119635"/>
          </a:xfrm>
        </p:grpSpPr>
        <p:sp>
          <p:nvSpPr>
            <p:cNvPr id="11541" name="Google Shape;11541;p60"/>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0"/>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0"/>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0"/>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0"/>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0"/>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0"/>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0"/>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0"/>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0"/>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0"/>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0"/>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0"/>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0"/>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5" name="Google Shape;11555;p60"/>
          <p:cNvGrpSpPr/>
          <p:nvPr/>
        </p:nvGrpSpPr>
        <p:grpSpPr>
          <a:xfrm>
            <a:off x="2325594" y="1781439"/>
            <a:ext cx="98807" cy="366273"/>
            <a:chOff x="2329269" y="1965312"/>
            <a:chExt cx="98807" cy="366273"/>
          </a:xfrm>
        </p:grpSpPr>
        <p:sp>
          <p:nvSpPr>
            <p:cNvPr id="11556" name="Google Shape;11556;p60"/>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0"/>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0"/>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9" name="Google Shape;11559;p60"/>
          <p:cNvGrpSpPr/>
          <p:nvPr/>
        </p:nvGrpSpPr>
        <p:grpSpPr>
          <a:xfrm>
            <a:off x="3204378" y="1781099"/>
            <a:ext cx="112344" cy="366926"/>
            <a:chOff x="3208053" y="1964972"/>
            <a:chExt cx="112344" cy="366926"/>
          </a:xfrm>
        </p:grpSpPr>
        <p:sp>
          <p:nvSpPr>
            <p:cNvPr id="11560" name="Google Shape;11560;p60"/>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0"/>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0"/>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0"/>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0"/>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0"/>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60"/>
          <p:cNvGrpSpPr/>
          <p:nvPr/>
        </p:nvGrpSpPr>
        <p:grpSpPr>
          <a:xfrm>
            <a:off x="3221704" y="3623467"/>
            <a:ext cx="72413" cy="366404"/>
            <a:chOff x="3225379" y="3807339"/>
            <a:chExt cx="72413" cy="366404"/>
          </a:xfrm>
        </p:grpSpPr>
        <p:sp>
          <p:nvSpPr>
            <p:cNvPr id="11567" name="Google Shape;11567;p60"/>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0"/>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60"/>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0"/>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0"/>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0"/>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0"/>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0"/>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5" name="Google Shape;11575;p60"/>
          <p:cNvGrpSpPr/>
          <p:nvPr/>
        </p:nvGrpSpPr>
        <p:grpSpPr>
          <a:xfrm>
            <a:off x="3520241" y="1827223"/>
            <a:ext cx="366665" cy="275201"/>
            <a:chOff x="3523916" y="2011096"/>
            <a:chExt cx="366665" cy="275201"/>
          </a:xfrm>
        </p:grpSpPr>
        <p:sp>
          <p:nvSpPr>
            <p:cNvPr id="11576" name="Google Shape;11576;p60"/>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0"/>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0"/>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0"/>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0"/>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0"/>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0"/>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0"/>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0"/>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0"/>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60"/>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0"/>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0"/>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0"/>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0"/>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0"/>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0"/>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0"/>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0"/>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0"/>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6" name="Google Shape;11596;p60"/>
          <p:cNvGrpSpPr/>
          <p:nvPr/>
        </p:nvGrpSpPr>
        <p:grpSpPr>
          <a:xfrm>
            <a:off x="1739102" y="1316124"/>
            <a:ext cx="393791" cy="366744"/>
            <a:chOff x="1742777" y="1499997"/>
            <a:chExt cx="393791" cy="366744"/>
          </a:xfrm>
        </p:grpSpPr>
        <p:sp>
          <p:nvSpPr>
            <p:cNvPr id="11597" name="Google Shape;11597;p60"/>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0"/>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0"/>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0"/>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0"/>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0"/>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60"/>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0"/>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0"/>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0"/>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0"/>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0"/>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0"/>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0"/>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60"/>
          <p:cNvGrpSpPr/>
          <p:nvPr/>
        </p:nvGrpSpPr>
        <p:grpSpPr>
          <a:xfrm>
            <a:off x="4010774" y="1316124"/>
            <a:ext cx="319914" cy="366639"/>
            <a:chOff x="4014449" y="1499997"/>
            <a:chExt cx="319914" cy="366639"/>
          </a:xfrm>
        </p:grpSpPr>
        <p:sp>
          <p:nvSpPr>
            <p:cNvPr id="11612" name="Google Shape;11612;p60"/>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0"/>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0"/>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0"/>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0"/>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60"/>
          <p:cNvGrpSpPr/>
          <p:nvPr/>
        </p:nvGrpSpPr>
        <p:grpSpPr>
          <a:xfrm>
            <a:off x="862592" y="1407588"/>
            <a:ext cx="367397" cy="183711"/>
            <a:chOff x="866267" y="1591460"/>
            <a:chExt cx="367397" cy="183711"/>
          </a:xfrm>
        </p:grpSpPr>
        <p:sp>
          <p:nvSpPr>
            <p:cNvPr id="11618" name="Google Shape;11618;p60"/>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0"/>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0"/>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60"/>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0"/>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0"/>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0"/>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0"/>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0"/>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0"/>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0"/>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0"/>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0"/>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0"/>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0"/>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0"/>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0"/>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0"/>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60"/>
          <p:cNvGrpSpPr/>
          <p:nvPr/>
        </p:nvGrpSpPr>
        <p:grpSpPr>
          <a:xfrm>
            <a:off x="3114168" y="1316019"/>
            <a:ext cx="327440" cy="366744"/>
            <a:chOff x="3117843" y="1499892"/>
            <a:chExt cx="327440" cy="366744"/>
          </a:xfrm>
        </p:grpSpPr>
        <p:sp>
          <p:nvSpPr>
            <p:cNvPr id="11637" name="Google Shape;11637;p60"/>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0"/>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60"/>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0"/>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0"/>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0"/>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0"/>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60"/>
          <p:cNvGrpSpPr/>
          <p:nvPr/>
        </p:nvGrpSpPr>
        <p:grpSpPr>
          <a:xfrm>
            <a:off x="2663330" y="1316124"/>
            <a:ext cx="336770" cy="366639"/>
            <a:chOff x="2667005" y="1499997"/>
            <a:chExt cx="336770" cy="366639"/>
          </a:xfrm>
        </p:grpSpPr>
        <p:sp>
          <p:nvSpPr>
            <p:cNvPr id="11645" name="Google Shape;11645;p60"/>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0"/>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0"/>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0"/>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0"/>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0"/>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0"/>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0"/>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0"/>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0"/>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0"/>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0"/>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60"/>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0"/>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0"/>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0"/>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0"/>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0"/>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0"/>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4" name="Google Shape;11664;p60"/>
          <p:cNvGrpSpPr/>
          <p:nvPr/>
        </p:nvGrpSpPr>
        <p:grpSpPr>
          <a:xfrm>
            <a:off x="3561191" y="1316124"/>
            <a:ext cx="326473" cy="366639"/>
            <a:chOff x="3564866" y="1499997"/>
            <a:chExt cx="326473" cy="366639"/>
          </a:xfrm>
        </p:grpSpPr>
        <p:sp>
          <p:nvSpPr>
            <p:cNvPr id="11665" name="Google Shape;11665;p60"/>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0"/>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0"/>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0"/>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0"/>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0"/>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0"/>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0"/>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0"/>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60"/>
          <p:cNvGrpSpPr/>
          <p:nvPr/>
        </p:nvGrpSpPr>
        <p:grpSpPr>
          <a:xfrm>
            <a:off x="1310399" y="1316124"/>
            <a:ext cx="364392" cy="366639"/>
            <a:chOff x="1314074" y="1499997"/>
            <a:chExt cx="364392" cy="366639"/>
          </a:xfrm>
        </p:grpSpPr>
        <p:sp>
          <p:nvSpPr>
            <p:cNvPr id="11675" name="Google Shape;11675;p60"/>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0"/>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0"/>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0"/>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0"/>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0"/>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0"/>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0"/>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0"/>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0"/>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0"/>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0"/>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60"/>
          <p:cNvGrpSpPr/>
          <p:nvPr/>
        </p:nvGrpSpPr>
        <p:grpSpPr>
          <a:xfrm>
            <a:off x="2216804" y="1316124"/>
            <a:ext cx="337005" cy="366639"/>
            <a:chOff x="2220479" y="1499997"/>
            <a:chExt cx="337005" cy="366639"/>
          </a:xfrm>
        </p:grpSpPr>
        <p:sp>
          <p:nvSpPr>
            <p:cNvPr id="11688" name="Google Shape;11688;p60"/>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0"/>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0"/>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0"/>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0"/>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0"/>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0"/>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0"/>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0"/>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0"/>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0"/>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9" name="Google Shape;11699;p60"/>
          <p:cNvGrpSpPr/>
          <p:nvPr/>
        </p:nvGrpSpPr>
        <p:grpSpPr>
          <a:xfrm>
            <a:off x="4101480" y="2242103"/>
            <a:ext cx="87230" cy="366430"/>
            <a:chOff x="4105155" y="2425976"/>
            <a:chExt cx="87230" cy="366430"/>
          </a:xfrm>
        </p:grpSpPr>
        <p:sp>
          <p:nvSpPr>
            <p:cNvPr id="11700" name="Google Shape;11700;p60"/>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60"/>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0"/>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0"/>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0"/>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0"/>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60"/>
          <p:cNvGrpSpPr/>
          <p:nvPr/>
        </p:nvGrpSpPr>
        <p:grpSpPr>
          <a:xfrm>
            <a:off x="1804434" y="2242129"/>
            <a:ext cx="267884" cy="366639"/>
            <a:chOff x="1808109" y="2426002"/>
            <a:chExt cx="267884" cy="366639"/>
          </a:xfrm>
        </p:grpSpPr>
        <p:sp>
          <p:nvSpPr>
            <p:cNvPr id="11707" name="Google Shape;11707;p60"/>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0"/>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0"/>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0"/>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0"/>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0"/>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0"/>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0"/>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0"/>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0"/>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0"/>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0"/>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0"/>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0"/>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0"/>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0"/>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0"/>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0"/>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0"/>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0"/>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0"/>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8" name="Google Shape;11728;p60"/>
          <p:cNvGrpSpPr/>
          <p:nvPr/>
        </p:nvGrpSpPr>
        <p:grpSpPr>
          <a:xfrm>
            <a:off x="3599893" y="2242129"/>
            <a:ext cx="207597" cy="366639"/>
            <a:chOff x="3603568" y="2426002"/>
            <a:chExt cx="207597" cy="366639"/>
          </a:xfrm>
        </p:grpSpPr>
        <p:sp>
          <p:nvSpPr>
            <p:cNvPr id="11729" name="Google Shape;11729;p60"/>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0"/>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0"/>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0"/>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0"/>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0"/>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5" name="Google Shape;11735;p60"/>
          <p:cNvGrpSpPr/>
          <p:nvPr/>
        </p:nvGrpSpPr>
        <p:grpSpPr>
          <a:xfrm>
            <a:off x="2242440" y="2242129"/>
            <a:ext cx="274417" cy="366404"/>
            <a:chOff x="2246115" y="2426002"/>
            <a:chExt cx="274417" cy="366404"/>
          </a:xfrm>
        </p:grpSpPr>
        <p:sp>
          <p:nvSpPr>
            <p:cNvPr id="11736" name="Google Shape;11736;p60"/>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0"/>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0"/>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0"/>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0"/>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0"/>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0"/>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0"/>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60"/>
          <p:cNvGrpSpPr/>
          <p:nvPr/>
        </p:nvGrpSpPr>
        <p:grpSpPr>
          <a:xfrm>
            <a:off x="2692991" y="2242129"/>
            <a:ext cx="256099" cy="366639"/>
            <a:chOff x="2696666" y="2426002"/>
            <a:chExt cx="256099" cy="366639"/>
          </a:xfrm>
        </p:grpSpPr>
        <p:sp>
          <p:nvSpPr>
            <p:cNvPr id="11745" name="Google Shape;11745;p60"/>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0"/>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0"/>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0"/>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0"/>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0"/>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60"/>
          <p:cNvGrpSpPr/>
          <p:nvPr/>
        </p:nvGrpSpPr>
        <p:grpSpPr>
          <a:xfrm>
            <a:off x="3145397" y="2242129"/>
            <a:ext cx="225863" cy="366430"/>
            <a:chOff x="3149072" y="2426002"/>
            <a:chExt cx="225863" cy="366430"/>
          </a:xfrm>
        </p:grpSpPr>
        <p:sp>
          <p:nvSpPr>
            <p:cNvPr id="11752" name="Google Shape;11752;p60"/>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0"/>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0"/>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0"/>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0"/>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0"/>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0"/>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0"/>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0"/>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0"/>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0"/>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60"/>
          <p:cNvGrpSpPr/>
          <p:nvPr/>
        </p:nvGrpSpPr>
        <p:grpSpPr>
          <a:xfrm>
            <a:off x="1357881" y="2242051"/>
            <a:ext cx="283224" cy="366482"/>
            <a:chOff x="1361556" y="2425923"/>
            <a:chExt cx="283224" cy="366482"/>
          </a:xfrm>
        </p:grpSpPr>
        <p:sp>
          <p:nvSpPr>
            <p:cNvPr id="11764" name="Google Shape;11764;p60"/>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0"/>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0"/>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0"/>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0"/>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0"/>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0"/>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0"/>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0"/>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0"/>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60"/>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0"/>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0"/>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0"/>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0"/>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0"/>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0"/>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0"/>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0"/>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0"/>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60"/>
          <p:cNvGrpSpPr/>
          <p:nvPr/>
        </p:nvGrpSpPr>
        <p:grpSpPr>
          <a:xfrm>
            <a:off x="3970060" y="2707183"/>
            <a:ext cx="361883" cy="366979"/>
            <a:chOff x="3973735" y="2891056"/>
            <a:chExt cx="361883" cy="366979"/>
          </a:xfrm>
        </p:grpSpPr>
        <p:sp>
          <p:nvSpPr>
            <p:cNvPr id="11785" name="Google Shape;11785;p60"/>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0"/>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0"/>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60"/>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0"/>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0"/>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0"/>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0"/>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0"/>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0"/>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0"/>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0"/>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0"/>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0"/>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0"/>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0"/>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0"/>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60"/>
          <p:cNvGrpSpPr/>
          <p:nvPr/>
        </p:nvGrpSpPr>
        <p:grpSpPr>
          <a:xfrm>
            <a:off x="3524266" y="2732871"/>
            <a:ext cx="366665" cy="315654"/>
            <a:chOff x="3527941" y="2916744"/>
            <a:chExt cx="366665" cy="315654"/>
          </a:xfrm>
        </p:grpSpPr>
        <p:sp>
          <p:nvSpPr>
            <p:cNvPr id="11803" name="Google Shape;11803;p60"/>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0"/>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0"/>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0"/>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0"/>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0"/>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60"/>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0"/>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0"/>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0"/>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0"/>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0"/>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0"/>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0"/>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0"/>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0"/>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0"/>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0"/>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0"/>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0"/>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0"/>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0"/>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0"/>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0"/>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0"/>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0"/>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0"/>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0"/>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0"/>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0"/>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3" name="Google Shape;11833;p60"/>
          <p:cNvGrpSpPr/>
          <p:nvPr/>
        </p:nvGrpSpPr>
        <p:grpSpPr>
          <a:xfrm>
            <a:off x="2637198" y="2707758"/>
            <a:ext cx="366404" cy="366404"/>
            <a:chOff x="2640873" y="2891631"/>
            <a:chExt cx="366404" cy="366404"/>
          </a:xfrm>
        </p:grpSpPr>
        <p:sp>
          <p:nvSpPr>
            <p:cNvPr id="11834" name="Google Shape;11834;p60"/>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0"/>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0"/>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0"/>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60"/>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60"/>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0"/>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0"/>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0"/>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0"/>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0"/>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0"/>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0"/>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0"/>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60"/>
          <p:cNvGrpSpPr/>
          <p:nvPr/>
        </p:nvGrpSpPr>
        <p:grpSpPr>
          <a:xfrm>
            <a:off x="2193416" y="2754248"/>
            <a:ext cx="366665" cy="273189"/>
            <a:chOff x="2197091" y="2938120"/>
            <a:chExt cx="366665" cy="273189"/>
          </a:xfrm>
        </p:grpSpPr>
        <p:sp>
          <p:nvSpPr>
            <p:cNvPr id="11849" name="Google Shape;11849;p60"/>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0"/>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0"/>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0"/>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0"/>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0"/>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0"/>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0"/>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0"/>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0"/>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0"/>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0"/>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0"/>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60"/>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0"/>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0"/>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0"/>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0"/>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0"/>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0"/>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0"/>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0"/>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0"/>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0"/>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60"/>
          <p:cNvGrpSpPr/>
          <p:nvPr/>
        </p:nvGrpSpPr>
        <p:grpSpPr>
          <a:xfrm>
            <a:off x="1749895" y="2708254"/>
            <a:ext cx="366665" cy="365202"/>
            <a:chOff x="1753570" y="2892127"/>
            <a:chExt cx="366665" cy="365202"/>
          </a:xfrm>
        </p:grpSpPr>
        <p:sp>
          <p:nvSpPr>
            <p:cNvPr id="11874" name="Google Shape;11874;p60"/>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0"/>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0"/>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0"/>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0"/>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0"/>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0"/>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0"/>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0"/>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0"/>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0"/>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0"/>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0"/>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60"/>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0"/>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0"/>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0"/>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0"/>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60"/>
          <p:cNvGrpSpPr/>
          <p:nvPr/>
        </p:nvGrpSpPr>
        <p:grpSpPr>
          <a:xfrm>
            <a:off x="1300076" y="3623467"/>
            <a:ext cx="367684" cy="366561"/>
            <a:chOff x="1303751" y="3807339"/>
            <a:chExt cx="367684" cy="366561"/>
          </a:xfrm>
        </p:grpSpPr>
        <p:sp>
          <p:nvSpPr>
            <p:cNvPr id="11893" name="Google Shape;11893;p60"/>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0"/>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0"/>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0"/>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0"/>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0"/>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0"/>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0"/>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0"/>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0"/>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0"/>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0"/>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0"/>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0"/>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0"/>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0"/>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60"/>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0"/>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0"/>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0"/>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0"/>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0"/>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0"/>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0"/>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0"/>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0"/>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0"/>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0"/>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0"/>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0"/>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0"/>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0"/>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0"/>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0"/>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0"/>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0"/>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0"/>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0"/>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0"/>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60"/>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60"/>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4" name="Google Shape;11934;p60"/>
          <p:cNvSpPr/>
          <p:nvPr/>
        </p:nvSpPr>
        <p:spPr>
          <a:xfrm>
            <a:off x="1317690" y="2722078"/>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5" name="Google Shape;11935;p60"/>
          <p:cNvGrpSpPr/>
          <p:nvPr/>
        </p:nvGrpSpPr>
        <p:grpSpPr>
          <a:xfrm>
            <a:off x="1306374" y="2707549"/>
            <a:ext cx="384749" cy="366613"/>
            <a:chOff x="1310049" y="2891421"/>
            <a:chExt cx="384749" cy="366613"/>
          </a:xfrm>
        </p:grpSpPr>
        <p:sp>
          <p:nvSpPr>
            <p:cNvPr id="11936" name="Google Shape;11936;p60"/>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0"/>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0"/>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0"/>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0"/>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0"/>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0"/>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0"/>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0"/>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0"/>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0"/>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0"/>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0"/>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0"/>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0" name="Google Shape;11950;p60"/>
          <p:cNvGrpSpPr/>
          <p:nvPr/>
        </p:nvGrpSpPr>
        <p:grpSpPr>
          <a:xfrm>
            <a:off x="845998" y="2707470"/>
            <a:ext cx="383468" cy="366665"/>
            <a:chOff x="849673" y="2891343"/>
            <a:chExt cx="383468" cy="366665"/>
          </a:xfrm>
        </p:grpSpPr>
        <p:sp>
          <p:nvSpPr>
            <p:cNvPr id="11951" name="Google Shape;11951;p60"/>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0"/>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0"/>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60"/>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60"/>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0"/>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0"/>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0"/>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0"/>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0"/>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0"/>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0"/>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3" name="Google Shape;11963;p60"/>
          <p:cNvGrpSpPr/>
          <p:nvPr/>
        </p:nvGrpSpPr>
        <p:grpSpPr>
          <a:xfrm>
            <a:off x="916582" y="2242129"/>
            <a:ext cx="278024" cy="366508"/>
            <a:chOff x="920257" y="2426002"/>
            <a:chExt cx="278024" cy="366508"/>
          </a:xfrm>
        </p:grpSpPr>
        <p:sp>
          <p:nvSpPr>
            <p:cNvPr id="11964" name="Google Shape;11964;p60"/>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0"/>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0"/>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0"/>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0"/>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0"/>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0"/>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0"/>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0"/>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0"/>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0"/>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0"/>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0"/>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7" name="Google Shape;11977;p60"/>
          <p:cNvGrpSpPr/>
          <p:nvPr/>
        </p:nvGrpSpPr>
        <p:grpSpPr>
          <a:xfrm>
            <a:off x="862853" y="4090611"/>
            <a:ext cx="349810" cy="366665"/>
            <a:chOff x="866528" y="4274484"/>
            <a:chExt cx="349810" cy="366665"/>
          </a:xfrm>
        </p:grpSpPr>
        <p:sp>
          <p:nvSpPr>
            <p:cNvPr id="11978" name="Google Shape;11978;p60"/>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0"/>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0"/>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0"/>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0"/>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0"/>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0"/>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0"/>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0"/>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0"/>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0"/>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9" name="Google Shape;11989;p60"/>
          <p:cNvGrpSpPr/>
          <p:nvPr/>
        </p:nvGrpSpPr>
        <p:grpSpPr>
          <a:xfrm>
            <a:off x="1385033" y="4090611"/>
            <a:ext cx="330210" cy="366665"/>
            <a:chOff x="1388708" y="4274484"/>
            <a:chExt cx="330210" cy="366665"/>
          </a:xfrm>
        </p:grpSpPr>
        <p:sp>
          <p:nvSpPr>
            <p:cNvPr id="11990" name="Google Shape;11990;p60"/>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0"/>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0"/>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60"/>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60"/>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0"/>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0"/>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0"/>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0"/>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0"/>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0"/>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0"/>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0"/>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0"/>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0"/>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0"/>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0"/>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0"/>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0"/>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0"/>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60"/>
          <p:cNvGrpSpPr/>
          <p:nvPr/>
        </p:nvGrpSpPr>
        <p:grpSpPr>
          <a:xfrm>
            <a:off x="1871019" y="4109453"/>
            <a:ext cx="375446" cy="328982"/>
            <a:chOff x="1874694" y="4293326"/>
            <a:chExt cx="375446" cy="328982"/>
          </a:xfrm>
        </p:grpSpPr>
        <p:sp>
          <p:nvSpPr>
            <p:cNvPr id="12011" name="Google Shape;12011;p60"/>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0"/>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0"/>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0"/>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0"/>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0"/>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0"/>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0"/>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0"/>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0"/>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0"/>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0"/>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0"/>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0"/>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0"/>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0"/>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60"/>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60"/>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0"/>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0"/>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0"/>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0"/>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60"/>
          <p:cNvGrpSpPr/>
          <p:nvPr/>
        </p:nvGrpSpPr>
        <p:grpSpPr>
          <a:xfrm>
            <a:off x="2392441" y="4109218"/>
            <a:ext cx="366665" cy="329714"/>
            <a:chOff x="2396116" y="4293090"/>
            <a:chExt cx="366665" cy="329714"/>
          </a:xfrm>
        </p:grpSpPr>
        <p:sp>
          <p:nvSpPr>
            <p:cNvPr id="12034" name="Google Shape;12034;p60"/>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0"/>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0"/>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0"/>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0"/>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0"/>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0"/>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0"/>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0"/>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0"/>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0"/>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0"/>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60"/>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60"/>
          <p:cNvGrpSpPr/>
          <p:nvPr/>
        </p:nvGrpSpPr>
        <p:grpSpPr>
          <a:xfrm>
            <a:off x="2905082" y="4105951"/>
            <a:ext cx="367162" cy="336116"/>
            <a:chOff x="2908757" y="4289824"/>
            <a:chExt cx="367162" cy="336116"/>
          </a:xfrm>
        </p:grpSpPr>
        <p:sp>
          <p:nvSpPr>
            <p:cNvPr id="12048" name="Google Shape;12048;p60"/>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60"/>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60"/>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60"/>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60"/>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60"/>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0"/>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0"/>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0"/>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0"/>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0"/>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0"/>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0"/>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0"/>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0"/>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0"/>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0"/>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0"/>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0"/>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60"/>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60"/>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0"/>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0"/>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0"/>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0"/>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0"/>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0"/>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60"/>
          <p:cNvGrpSpPr/>
          <p:nvPr/>
        </p:nvGrpSpPr>
        <p:grpSpPr>
          <a:xfrm>
            <a:off x="3078733" y="2735667"/>
            <a:ext cx="368651" cy="310350"/>
            <a:chOff x="3082408" y="2919540"/>
            <a:chExt cx="368651" cy="310350"/>
          </a:xfrm>
        </p:grpSpPr>
        <p:sp>
          <p:nvSpPr>
            <p:cNvPr id="12076" name="Google Shape;12076;p60"/>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0"/>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0"/>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0"/>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0"/>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0"/>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60"/>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60"/>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0"/>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0"/>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0"/>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0"/>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8" name="Google Shape;12088;p60"/>
          <p:cNvGrpSpPr/>
          <p:nvPr/>
        </p:nvGrpSpPr>
        <p:grpSpPr>
          <a:xfrm>
            <a:off x="7067667" y="2240152"/>
            <a:ext cx="366169" cy="360498"/>
            <a:chOff x="7069130" y="2424800"/>
            <a:chExt cx="366169" cy="360498"/>
          </a:xfrm>
        </p:grpSpPr>
        <p:sp>
          <p:nvSpPr>
            <p:cNvPr id="12089" name="Google Shape;12089;p60"/>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0"/>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0"/>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0"/>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0"/>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0"/>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0"/>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0"/>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0"/>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0"/>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0"/>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0"/>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0"/>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0"/>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0"/>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0"/>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0"/>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0"/>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0"/>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0"/>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60"/>
          <p:cNvGrpSpPr/>
          <p:nvPr/>
        </p:nvGrpSpPr>
        <p:grpSpPr>
          <a:xfrm>
            <a:off x="4884192" y="2240073"/>
            <a:ext cx="281473" cy="360629"/>
            <a:chOff x="4885655" y="2424721"/>
            <a:chExt cx="281473" cy="360629"/>
          </a:xfrm>
        </p:grpSpPr>
        <p:sp>
          <p:nvSpPr>
            <p:cNvPr id="12110" name="Google Shape;12110;p60"/>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0"/>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0"/>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0"/>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0"/>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0"/>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0"/>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0"/>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0"/>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0"/>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0"/>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1" name="Google Shape;12121;p60"/>
          <p:cNvGrpSpPr/>
          <p:nvPr/>
        </p:nvGrpSpPr>
        <p:grpSpPr>
          <a:xfrm>
            <a:off x="6624146" y="2262129"/>
            <a:ext cx="364130" cy="316726"/>
            <a:chOff x="6625609" y="2446777"/>
            <a:chExt cx="364130" cy="316726"/>
          </a:xfrm>
        </p:grpSpPr>
        <p:sp>
          <p:nvSpPr>
            <p:cNvPr id="12122" name="Google Shape;12122;p60"/>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0"/>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0"/>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0"/>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0"/>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0"/>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0"/>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0"/>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0"/>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0"/>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0"/>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0"/>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4" name="Google Shape;12134;p60"/>
          <p:cNvGrpSpPr/>
          <p:nvPr/>
        </p:nvGrpSpPr>
        <p:grpSpPr>
          <a:xfrm>
            <a:off x="5756181" y="1827703"/>
            <a:ext cx="360628" cy="298825"/>
            <a:chOff x="5757644" y="2012350"/>
            <a:chExt cx="360628" cy="298825"/>
          </a:xfrm>
        </p:grpSpPr>
        <p:sp>
          <p:nvSpPr>
            <p:cNvPr id="12135" name="Google Shape;12135;p60"/>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0"/>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0"/>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0"/>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0"/>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0"/>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0"/>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0"/>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0"/>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0"/>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0"/>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0"/>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0"/>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0"/>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0"/>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0"/>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0"/>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0"/>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0"/>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0"/>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0"/>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0"/>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7" name="Google Shape;12157;p60"/>
          <p:cNvGrpSpPr/>
          <p:nvPr/>
        </p:nvGrpSpPr>
        <p:grpSpPr>
          <a:xfrm>
            <a:off x="5316162" y="1798826"/>
            <a:ext cx="360628" cy="356839"/>
            <a:chOff x="5317625" y="1983474"/>
            <a:chExt cx="360628" cy="356839"/>
          </a:xfrm>
        </p:grpSpPr>
        <p:sp>
          <p:nvSpPr>
            <p:cNvPr id="12158" name="Google Shape;12158;p60"/>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0"/>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0"/>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0"/>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0"/>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0"/>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0"/>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0"/>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0"/>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0"/>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0"/>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0"/>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0"/>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0"/>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0"/>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0"/>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0"/>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0"/>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0"/>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60"/>
          <p:cNvGrpSpPr/>
          <p:nvPr/>
        </p:nvGrpSpPr>
        <p:grpSpPr>
          <a:xfrm>
            <a:off x="6180364" y="2279037"/>
            <a:ext cx="360629" cy="282989"/>
            <a:chOff x="6181827" y="2463685"/>
            <a:chExt cx="360629" cy="282989"/>
          </a:xfrm>
        </p:grpSpPr>
        <p:sp>
          <p:nvSpPr>
            <p:cNvPr id="12178" name="Google Shape;12178;p60"/>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0"/>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0"/>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0"/>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0"/>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0"/>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0"/>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0"/>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0"/>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0"/>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0"/>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9" name="Google Shape;12189;p60"/>
          <p:cNvGrpSpPr/>
          <p:nvPr/>
        </p:nvGrpSpPr>
        <p:grpSpPr>
          <a:xfrm>
            <a:off x="5344830" y="3156044"/>
            <a:ext cx="291247" cy="360629"/>
            <a:chOff x="5346292" y="3340691"/>
            <a:chExt cx="291247" cy="360628"/>
          </a:xfrm>
        </p:grpSpPr>
        <p:sp>
          <p:nvSpPr>
            <p:cNvPr id="12190" name="Google Shape;12190;p60"/>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0"/>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0"/>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0"/>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0"/>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0"/>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0"/>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0"/>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0"/>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0"/>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60"/>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60"/>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0"/>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0"/>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0"/>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0"/>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0"/>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0"/>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0"/>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0"/>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0"/>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0"/>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60"/>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60"/>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0"/>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5" name="Google Shape;12215;p60"/>
          <p:cNvGrpSpPr/>
          <p:nvPr/>
        </p:nvGrpSpPr>
        <p:grpSpPr>
          <a:xfrm>
            <a:off x="7967801" y="1797049"/>
            <a:ext cx="337763" cy="360393"/>
            <a:chOff x="7969264" y="1981697"/>
            <a:chExt cx="337763" cy="360393"/>
          </a:xfrm>
        </p:grpSpPr>
        <p:sp>
          <p:nvSpPr>
            <p:cNvPr id="12216" name="Google Shape;12216;p60"/>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0"/>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0"/>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0"/>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0"/>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0"/>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0"/>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0"/>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0"/>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0"/>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0"/>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0"/>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0"/>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0"/>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0"/>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0"/>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0"/>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0"/>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4" name="Google Shape;12234;p60"/>
          <p:cNvGrpSpPr/>
          <p:nvPr/>
        </p:nvGrpSpPr>
        <p:grpSpPr>
          <a:xfrm>
            <a:off x="5734570" y="2245352"/>
            <a:ext cx="360890" cy="350332"/>
            <a:chOff x="5736032" y="2430000"/>
            <a:chExt cx="360890" cy="350332"/>
          </a:xfrm>
        </p:grpSpPr>
        <p:sp>
          <p:nvSpPr>
            <p:cNvPr id="12235" name="Google Shape;12235;p60"/>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0"/>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0"/>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0"/>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0"/>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0"/>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0"/>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0"/>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0"/>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0"/>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0"/>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0"/>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0"/>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0"/>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0"/>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0"/>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0"/>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2" name="Google Shape;12252;p60"/>
          <p:cNvGrpSpPr/>
          <p:nvPr/>
        </p:nvGrpSpPr>
        <p:grpSpPr>
          <a:xfrm>
            <a:off x="4876405" y="1811344"/>
            <a:ext cx="360628" cy="331778"/>
            <a:chOff x="4877867" y="1995991"/>
            <a:chExt cx="360628" cy="331778"/>
          </a:xfrm>
        </p:grpSpPr>
        <p:sp>
          <p:nvSpPr>
            <p:cNvPr id="12253" name="Google Shape;12253;p60"/>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60"/>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60"/>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0"/>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0"/>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0"/>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0"/>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0"/>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0"/>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0"/>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0"/>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0"/>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0"/>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0"/>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7" name="Google Shape;12267;p60"/>
          <p:cNvGrpSpPr/>
          <p:nvPr/>
        </p:nvGrpSpPr>
        <p:grpSpPr>
          <a:xfrm>
            <a:off x="7049427" y="2728856"/>
            <a:ext cx="363529" cy="339513"/>
            <a:chOff x="7050889" y="2913503"/>
            <a:chExt cx="363529" cy="339513"/>
          </a:xfrm>
        </p:grpSpPr>
        <p:sp>
          <p:nvSpPr>
            <p:cNvPr id="12268" name="Google Shape;12268;p60"/>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0"/>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0"/>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0"/>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0"/>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0"/>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0"/>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0"/>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0"/>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60"/>
          <p:cNvGrpSpPr/>
          <p:nvPr/>
        </p:nvGrpSpPr>
        <p:grpSpPr>
          <a:xfrm>
            <a:off x="7509437" y="1796814"/>
            <a:ext cx="372937" cy="360629"/>
            <a:chOff x="7510900" y="1981462"/>
            <a:chExt cx="372937" cy="360629"/>
          </a:xfrm>
        </p:grpSpPr>
        <p:sp>
          <p:nvSpPr>
            <p:cNvPr id="12278" name="Google Shape;12278;p60"/>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0"/>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0"/>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60"/>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0"/>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0"/>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0"/>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0"/>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0"/>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0"/>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0"/>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0"/>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0"/>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0"/>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0"/>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0"/>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60"/>
          <p:cNvGrpSpPr/>
          <p:nvPr/>
        </p:nvGrpSpPr>
        <p:grpSpPr>
          <a:xfrm>
            <a:off x="6598014" y="2733612"/>
            <a:ext cx="360629" cy="329975"/>
            <a:chOff x="6599476" y="2918260"/>
            <a:chExt cx="360629" cy="329975"/>
          </a:xfrm>
        </p:grpSpPr>
        <p:sp>
          <p:nvSpPr>
            <p:cNvPr id="12295" name="Google Shape;12295;p60"/>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0"/>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0"/>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60"/>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60"/>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0"/>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0"/>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0"/>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0"/>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0"/>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0"/>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0"/>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0"/>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0"/>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0"/>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0"/>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0"/>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0"/>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0"/>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0"/>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60"/>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60"/>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0"/>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0"/>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0"/>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0" name="Google Shape;12320;p60"/>
          <p:cNvGrpSpPr/>
          <p:nvPr/>
        </p:nvGrpSpPr>
        <p:grpSpPr>
          <a:xfrm>
            <a:off x="5289037" y="2296886"/>
            <a:ext cx="360628" cy="247292"/>
            <a:chOff x="5290499" y="2481533"/>
            <a:chExt cx="360628" cy="247292"/>
          </a:xfrm>
        </p:grpSpPr>
        <p:sp>
          <p:nvSpPr>
            <p:cNvPr id="12321" name="Google Shape;12321;p60"/>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0"/>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0"/>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0"/>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0"/>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0"/>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0"/>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0"/>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0"/>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0"/>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0"/>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0"/>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0"/>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0"/>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0"/>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0"/>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0"/>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0"/>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0"/>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0"/>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0"/>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0"/>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0"/>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0"/>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0"/>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0"/>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0"/>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8" name="Google Shape;12348;p60"/>
          <p:cNvGrpSpPr/>
          <p:nvPr/>
        </p:nvGrpSpPr>
        <p:grpSpPr>
          <a:xfrm>
            <a:off x="6200460" y="1796866"/>
            <a:ext cx="351325" cy="360576"/>
            <a:chOff x="6201923" y="1981514"/>
            <a:chExt cx="351325" cy="360576"/>
          </a:xfrm>
        </p:grpSpPr>
        <p:sp>
          <p:nvSpPr>
            <p:cNvPr id="12349" name="Google Shape;12349;p60"/>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0"/>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0"/>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0"/>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0"/>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0"/>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0"/>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60"/>
          <p:cNvGrpSpPr/>
          <p:nvPr/>
        </p:nvGrpSpPr>
        <p:grpSpPr>
          <a:xfrm>
            <a:off x="4892999" y="3156044"/>
            <a:ext cx="312884" cy="360785"/>
            <a:chOff x="4894461" y="3340691"/>
            <a:chExt cx="312884" cy="360785"/>
          </a:xfrm>
        </p:grpSpPr>
        <p:sp>
          <p:nvSpPr>
            <p:cNvPr id="12357" name="Google Shape;12357;p60"/>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60"/>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0"/>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0"/>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0"/>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0"/>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0"/>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0"/>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0"/>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0"/>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0"/>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0"/>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0"/>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0"/>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0"/>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0"/>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60"/>
          <p:cNvGrpSpPr/>
          <p:nvPr/>
        </p:nvGrpSpPr>
        <p:grpSpPr>
          <a:xfrm>
            <a:off x="5337774" y="1316603"/>
            <a:ext cx="245541" cy="360628"/>
            <a:chOff x="5339237" y="1501251"/>
            <a:chExt cx="245541" cy="360628"/>
          </a:xfrm>
        </p:grpSpPr>
        <p:sp>
          <p:nvSpPr>
            <p:cNvPr id="12374" name="Google Shape;12374;p60"/>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0"/>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0"/>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0"/>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0"/>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0"/>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0"/>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0"/>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0"/>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0"/>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0"/>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0"/>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0"/>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0"/>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0"/>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0"/>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0"/>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0"/>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0"/>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0"/>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0"/>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0"/>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0"/>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0"/>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0"/>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0"/>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0"/>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0"/>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0"/>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0"/>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0"/>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0"/>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0"/>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0"/>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0"/>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0"/>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0"/>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0"/>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0"/>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0"/>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60"/>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0"/>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6" name="Google Shape;12416;p60"/>
          <p:cNvGrpSpPr/>
          <p:nvPr/>
        </p:nvGrpSpPr>
        <p:grpSpPr>
          <a:xfrm>
            <a:off x="7958001" y="2289568"/>
            <a:ext cx="370428" cy="261926"/>
            <a:chOff x="7959464" y="2474216"/>
            <a:chExt cx="370428" cy="261926"/>
          </a:xfrm>
        </p:grpSpPr>
        <p:sp>
          <p:nvSpPr>
            <p:cNvPr id="12417" name="Google Shape;12417;p60"/>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0"/>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0"/>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60"/>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0"/>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0"/>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0"/>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0"/>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0"/>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0"/>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0"/>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0"/>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9" name="Google Shape;12429;p60"/>
          <p:cNvGrpSpPr/>
          <p:nvPr/>
        </p:nvGrpSpPr>
        <p:grpSpPr>
          <a:xfrm>
            <a:off x="7517225" y="2273262"/>
            <a:ext cx="360629" cy="294461"/>
            <a:chOff x="7518687" y="2457909"/>
            <a:chExt cx="360629" cy="294461"/>
          </a:xfrm>
        </p:grpSpPr>
        <p:sp>
          <p:nvSpPr>
            <p:cNvPr id="12430" name="Google Shape;12430;p60"/>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0"/>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0"/>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0"/>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0"/>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0"/>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0"/>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0"/>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0"/>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60"/>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0"/>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0"/>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0"/>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0"/>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0"/>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0"/>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60"/>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60"/>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0"/>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9" name="Google Shape;12449;p60"/>
          <p:cNvGrpSpPr/>
          <p:nvPr/>
        </p:nvGrpSpPr>
        <p:grpSpPr>
          <a:xfrm>
            <a:off x="7084758" y="1796919"/>
            <a:ext cx="343799" cy="360524"/>
            <a:chOff x="7086220" y="1981566"/>
            <a:chExt cx="343799" cy="360524"/>
          </a:xfrm>
        </p:grpSpPr>
        <p:sp>
          <p:nvSpPr>
            <p:cNvPr id="12450" name="Google Shape;12450;p60"/>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0"/>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0"/>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0"/>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0"/>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0"/>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0"/>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0"/>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0"/>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0"/>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0"/>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0"/>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0"/>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0"/>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0"/>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0"/>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60"/>
          <p:cNvGrpSpPr/>
          <p:nvPr/>
        </p:nvGrpSpPr>
        <p:grpSpPr>
          <a:xfrm>
            <a:off x="6139650" y="2742915"/>
            <a:ext cx="368416" cy="311369"/>
            <a:chOff x="6141112" y="2927563"/>
            <a:chExt cx="368416" cy="311369"/>
          </a:xfrm>
        </p:grpSpPr>
        <p:sp>
          <p:nvSpPr>
            <p:cNvPr id="12467" name="Google Shape;12467;p60"/>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0"/>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0"/>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0"/>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0"/>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0"/>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0"/>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60"/>
          <p:cNvGrpSpPr/>
          <p:nvPr/>
        </p:nvGrpSpPr>
        <p:grpSpPr>
          <a:xfrm>
            <a:off x="7519237" y="2718298"/>
            <a:ext cx="335489" cy="360629"/>
            <a:chOff x="7520699" y="2902946"/>
            <a:chExt cx="335489" cy="360629"/>
          </a:xfrm>
        </p:grpSpPr>
        <p:sp>
          <p:nvSpPr>
            <p:cNvPr id="12475" name="Google Shape;12475;p60"/>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60"/>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60"/>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0"/>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0"/>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0"/>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0"/>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0"/>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0"/>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0"/>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0"/>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0"/>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0"/>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0"/>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60"/>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0" name="Google Shape;12490;p60"/>
          <p:cNvGrpSpPr/>
          <p:nvPr/>
        </p:nvGrpSpPr>
        <p:grpSpPr>
          <a:xfrm>
            <a:off x="7986878" y="2718298"/>
            <a:ext cx="308886" cy="360628"/>
            <a:chOff x="7988340" y="2902946"/>
            <a:chExt cx="308886" cy="360628"/>
          </a:xfrm>
        </p:grpSpPr>
        <p:sp>
          <p:nvSpPr>
            <p:cNvPr id="12491" name="Google Shape;12491;p60"/>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0"/>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0"/>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0"/>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0"/>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0"/>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0"/>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0"/>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0"/>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0"/>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60"/>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60"/>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0"/>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0"/>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0"/>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0"/>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0"/>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0"/>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0"/>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0"/>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0"/>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0"/>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0"/>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4" name="Google Shape;12514;p60"/>
          <p:cNvGrpSpPr/>
          <p:nvPr/>
        </p:nvGrpSpPr>
        <p:grpSpPr>
          <a:xfrm>
            <a:off x="5688577" y="2718351"/>
            <a:ext cx="362902" cy="360498"/>
            <a:chOff x="5690039" y="2902998"/>
            <a:chExt cx="362902" cy="360498"/>
          </a:xfrm>
        </p:grpSpPr>
        <p:sp>
          <p:nvSpPr>
            <p:cNvPr id="12515" name="Google Shape;12515;p60"/>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0"/>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0"/>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0"/>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0"/>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0"/>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0"/>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60"/>
          <p:cNvGrpSpPr/>
          <p:nvPr/>
        </p:nvGrpSpPr>
        <p:grpSpPr>
          <a:xfrm>
            <a:off x="4870473" y="1316342"/>
            <a:ext cx="258503" cy="360890"/>
            <a:chOff x="4871935" y="1500990"/>
            <a:chExt cx="258503" cy="360890"/>
          </a:xfrm>
        </p:grpSpPr>
        <p:sp>
          <p:nvSpPr>
            <p:cNvPr id="12523" name="Google Shape;12523;p60"/>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0"/>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0"/>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0"/>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0"/>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0"/>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0"/>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60"/>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0"/>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0"/>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0"/>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0"/>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0"/>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0"/>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7" name="Google Shape;12537;p60"/>
          <p:cNvSpPr/>
          <p:nvPr/>
        </p:nvSpPr>
        <p:spPr>
          <a:xfrm>
            <a:off x="6341184"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38" name="Google Shape;12538;p60"/>
          <p:cNvGrpSpPr/>
          <p:nvPr/>
        </p:nvGrpSpPr>
        <p:grpSpPr>
          <a:xfrm>
            <a:off x="6264302" y="1316603"/>
            <a:ext cx="234983" cy="360628"/>
            <a:chOff x="6265764" y="1501251"/>
            <a:chExt cx="234983" cy="360628"/>
          </a:xfrm>
        </p:grpSpPr>
        <p:sp>
          <p:nvSpPr>
            <p:cNvPr id="12539" name="Google Shape;12539;p60"/>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0"/>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0"/>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0"/>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0"/>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0"/>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0"/>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0"/>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60"/>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0"/>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0"/>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0"/>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60"/>
          <p:cNvGrpSpPr/>
          <p:nvPr/>
        </p:nvGrpSpPr>
        <p:grpSpPr>
          <a:xfrm>
            <a:off x="6192176" y="3217351"/>
            <a:ext cx="360628" cy="238250"/>
            <a:chOff x="6193639" y="3401998"/>
            <a:chExt cx="360628" cy="238250"/>
          </a:xfrm>
        </p:grpSpPr>
        <p:sp>
          <p:nvSpPr>
            <p:cNvPr id="12552" name="Google Shape;12552;p60"/>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0"/>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60"/>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0"/>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0"/>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0"/>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0"/>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0"/>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0"/>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0"/>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0"/>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3" name="Google Shape;12563;p60"/>
          <p:cNvGrpSpPr/>
          <p:nvPr/>
        </p:nvGrpSpPr>
        <p:grpSpPr>
          <a:xfrm>
            <a:off x="5800162" y="1316603"/>
            <a:ext cx="246037" cy="360629"/>
            <a:chOff x="5801625" y="1501251"/>
            <a:chExt cx="246037" cy="360629"/>
          </a:xfrm>
        </p:grpSpPr>
        <p:sp>
          <p:nvSpPr>
            <p:cNvPr id="12564" name="Google Shape;12564;p60"/>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0"/>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0"/>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0"/>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0"/>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0"/>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0"/>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0"/>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0"/>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0"/>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0"/>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0"/>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0"/>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0"/>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0"/>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0"/>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0"/>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0"/>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0"/>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3" name="Google Shape;12583;p60"/>
          <p:cNvGrpSpPr/>
          <p:nvPr/>
        </p:nvGrpSpPr>
        <p:grpSpPr>
          <a:xfrm>
            <a:off x="6640218" y="1796814"/>
            <a:ext cx="352083" cy="360864"/>
            <a:chOff x="6641680" y="1981462"/>
            <a:chExt cx="352083" cy="360864"/>
          </a:xfrm>
        </p:grpSpPr>
        <p:sp>
          <p:nvSpPr>
            <p:cNvPr id="12584" name="Google Shape;12584;p60"/>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0"/>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60"/>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60"/>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0"/>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0"/>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0"/>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0"/>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0"/>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0"/>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0"/>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0"/>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0"/>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0"/>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0"/>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0"/>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0"/>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0"/>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0"/>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0"/>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0"/>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0"/>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0"/>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0"/>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0"/>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0"/>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0"/>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0"/>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2" name="Google Shape;12612;p60"/>
          <p:cNvGrpSpPr/>
          <p:nvPr/>
        </p:nvGrpSpPr>
        <p:grpSpPr>
          <a:xfrm>
            <a:off x="7203870" y="1316603"/>
            <a:ext cx="198032" cy="360629"/>
            <a:chOff x="7205332" y="1501251"/>
            <a:chExt cx="198032" cy="360629"/>
          </a:xfrm>
        </p:grpSpPr>
        <p:sp>
          <p:nvSpPr>
            <p:cNvPr id="12613" name="Google Shape;12613;p60"/>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0"/>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0"/>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0"/>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0"/>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0"/>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0"/>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0"/>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0"/>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0"/>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0"/>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0"/>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0"/>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0"/>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0"/>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0"/>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0"/>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0"/>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0"/>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0"/>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3" name="Google Shape;12633;p60"/>
          <p:cNvGrpSpPr/>
          <p:nvPr/>
        </p:nvGrpSpPr>
        <p:grpSpPr>
          <a:xfrm>
            <a:off x="7686851" y="1316603"/>
            <a:ext cx="153058" cy="360628"/>
            <a:chOff x="7688313" y="1501251"/>
            <a:chExt cx="153058" cy="360628"/>
          </a:xfrm>
        </p:grpSpPr>
        <p:sp>
          <p:nvSpPr>
            <p:cNvPr id="12634" name="Google Shape;12634;p60"/>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0"/>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0"/>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0"/>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0"/>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0"/>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0"/>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0"/>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0"/>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0"/>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0"/>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0"/>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0"/>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0"/>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0"/>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0"/>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0"/>
          <p:cNvGrpSpPr/>
          <p:nvPr/>
        </p:nvGrpSpPr>
        <p:grpSpPr>
          <a:xfrm>
            <a:off x="8148716" y="1316603"/>
            <a:ext cx="150811" cy="360628"/>
            <a:chOff x="8150179" y="1501251"/>
            <a:chExt cx="150811" cy="360628"/>
          </a:xfrm>
        </p:grpSpPr>
        <p:sp>
          <p:nvSpPr>
            <p:cNvPr id="12651" name="Google Shape;12651;p60"/>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0"/>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0"/>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0"/>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0"/>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0"/>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0"/>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0"/>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0"/>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60" name="Google Shape;12660;p60"/>
          <p:cNvSpPr/>
          <p:nvPr/>
        </p:nvSpPr>
        <p:spPr>
          <a:xfrm>
            <a:off x="4946623"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61" name="Google Shape;12661;p60"/>
          <p:cNvGrpSpPr/>
          <p:nvPr/>
        </p:nvGrpSpPr>
        <p:grpSpPr>
          <a:xfrm>
            <a:off x="4876405" y="2718298"/>
            <a:ext cx="170149" cy="360629"/>
            <a:chOff x="4877867" y="2902946"/>
            <a:chExt cx="170149" cy="360629"/>
          </a:xfrm>
        </p:grpSpPr>
        <p:sp>
          <p:nvSpPr>
            <p:cNvPr id="12662" name="Google Shape;12662;p60"/>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0"/>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0"/>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0"/>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0"/>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0"/>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0"/>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0"/>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0"/>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0"/>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0"/>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0"/>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0"/>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60"/>
          <p:cNvGrpSpPr/>
          <p:nvPr/>
        </p:nvGrpSpPr>
        <p:grpSpPr>
          <a:xfrm>
            <a:off x="6740227" y="1316028"/>
            <a:ext cx="207962" cy="361203"/>
            <a:chOff x="6741689" y="1500676"/>
            <a:chExt cx="207962" cy="361203"/>
          </a:xfrm>
        </p:grpSpPr>
        <p:sp>
          <p:nvSpPr>
            <p:cNvPr id="12676" name="Google Shape;12676;p60"/>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0"/>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0"/>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0"/>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0"/>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0"/>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0"/>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0"/>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0"/>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0"/>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0"/>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0"/>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0"/>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0"/>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0"/>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0"/>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0"/>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0"/>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60"/>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5" name="Google Shape;12695;p60"/>
          <p:cNvGrpSpPr/>
          <p:nvPr/>
        </p:nvGrpSpPr>
        <p:grpSpPr>
          <a:xfrm>
            <a:off x="5751164" y="3245757"/>
            <a:ext cx="360628" cy="181464"/>
            <a:chOff x="5752627" y="3430404"/>
            <a:chExt cx="360628" cy="181464"/>
          </a:xfrm>
        </p:grpSpPr>
        <p:sp>
          <p:nvSpPr>
            <p:cNvPr id="12696" name="Google Shape;12696;p60"/>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0"/>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0"/>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0"/>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0"/>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0"/>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0"/>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0"/>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0"/>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0"/>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0"/>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0"/>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0"/>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0"/>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0"/>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0"/>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0"/>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0"/>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0"/>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0"/>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0"/>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0"/>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0"/>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0"/>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0"/>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0"/>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0"/>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0"/>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0"/>
          <p:cNvGrpSpPr/>
          <p:nvPr/>
        </p:nvGrpSpPr>
        <p:grpSpPr>
          <a:xfrm>
            <a:off x="5234237" y="2718351"/>
            <a:ext cx="361909" cy="360759"/>
            <a:chOff x="5235700" y="2902998"/>
            <a:chExt cx="361909" cy="360759"/>
          </a:xfrm>
        </p:grpSpPr>
        <p:sp>
          <p:nvSpPr>
            <p:cNvPr id="12725" name="Google Shape;12725;p60"/>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0"/>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0"/>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0"/>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0"/>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0"/>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0"/>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2" name="Google Shape;12732;p60"/>
          <p:cNvGrpSpPr/>
          <p:nvPr/>
        </p:nvGrpSpPr>
        <p:grpSpPr>
          <a:xfrm>
            <a:off x="6633450" y="3210321"/>
            <a:ext cx="360367" cy="252309"/>
            <a:chOff x="6634912" y="3394969"/>
            <a:chExt cx="360367" cy="252309"/>
          </a:xfrm>
        </p:grpSpPr>
        <p:sp>
          <p:nvSpPr>
            <p:cNvPr id="12733" name="Google Shape;12733;p60"/>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0"/>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0"/>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0"/>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0"/>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0"/>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0"/>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0"/>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0"/>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0"/>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0"/>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0"/>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0"/>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6" name="Google Shape;12746;p60"/>
          <p:cNvGrpSpPr/>
          <p:nvPr/>
        </p:nvGrpSpPr>
        <p:grpSpPr>
          <a:xfrm>
            <a:off x="7057867" y="3156148"/>
            <a:ext cx="377170" cy="360655"/>
            <a:chOff x="7059330" y="3340796"/>
            <a:chExt cx="377170" cy="360655"/>
          </a:xfrm>
        </p:grpSpPr>
        <p:sp>
          <p:nvSpPr>
            <p:cNvPr id="12747" name="Google Shape;12747;p60"/>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0"/>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0"/>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0"/>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0"/>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0"/>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0"/>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0"/>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0"/>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0"/>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0"/>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0"/>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9" name="Google Shape;12759;p60"/>
          <p:cNvGrpSpPr/>
          <p:nvPr/>
        </p:nvGrpSpPr>
        <p:grpSpPr>
          <a:xfrm>
            <a:off x="7956486" y="3190983"/>
            <a:ext cx="360629" cy="291012"/>
            <a:chOff x="7957948" y="3375631"/>
            <a:chExt cx="360629" cy="291012"/>
          </a:xfrm>
        </p:grpSpPr>
        <p:sp>
          <p:nvSpPr>
            <p:cNvPr id="12760" name="Google Shape;12760;p60"/>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0"/>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0"/>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0"/>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0"/>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0"/>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0"/>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0"/>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0"/>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0"/>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0"/>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0"/>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0"/>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0"/>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0"/>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0"/>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0"/>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0"/>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8" name="Google Shape;12778;p60"/>
          <p:cNvGrpSpPr/>
          <p:nvPr/>
        </p:nvGrpSpPr>
        <p:grpSpPr>
          <a:xfrm>
            <a:off x="6197194" y="3683241"/>
            <a:ext cx="347562" cy="227954"/>
            <a:chOff x="6198656" y="3867888"/>
            <a:chExt cx="347562" cy="227954"/>
          </a:xfrm>
        </p:grpSpPr>
        <p:sp>
          <p:nvSpPr>
            <p:cNvPr id="12779" name="Google Shape;12779;p60"/>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60"/>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0"/>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0"/>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0"/>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0"/>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0"/>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0"/>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0"/>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0"/>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0"/>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0" name="Google Shape;12790;p60"/>
          <p:cNvGrpSpPr/>
          <p:nvPr/>
        </p:nvGrpSpPr>
        <p:grpSpPr>
          <a:xfrm>
            <a:off x="5705432" y="3634504"/>
            <a:ext cx="349392" cy="325454"/>
            <a:chOff x="5706895" y="3819151"/>
            <a:chExt cx="349392" cy="325454"/>
          </a:xfrm>
        </p:grpSpPr>
        <p:sp>
          <p:nvSpPr>
            <p:cNvPr id="12791" name="Google Shape;12791;p60"/>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60"/>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0"/>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0"/>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0"/>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0"/>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0"/>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0"/>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0"/>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0"/>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0"/>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0"/>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0"/>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0"/>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0"/>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6" name="Google Shape;12806;p60"/>
          <p:cNvGrpSpPr/>
          <p:nvPr/>
        </p:nvGrpSpPr>
        <p:grpSpPr>
          <a:xfrm>
            <a:off x="7647155" y="3156096"/>
            <a:ext cx="97265" cy="360393"/>
            <a:chOff x="7648618" y="3340744"/>
            <a:chExt cx="97265" cy="360393"/>
          </a:xfrm>
        </p:grpSpPr>
        <p:sp>
          <p:nvSpPr>
            <p:cNvPr id="12807" name="Google Shape;12807;p60"/>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0"/>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0"/>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0" name="Google Shape;12810;p60"/>
          <p:cNvGrpSpPr/>
          <p:nvPr/>
        </p:nvGrpSpPr>
        <p:grpSpPr>
          <a:xfrm>
            <a:off x="7162894" y="3606019"/>
            <a:ext cx="385507" cy="382501"/>
            <a:chOff x="7164356" y="3790667"/>
            <a:chExt cx="385507" cy="382501"/>
          </a:xfrm>
        </p:grpSpPr>
        <p:sp>
          <p:nvSpPr>
            <p:cNvPr id="12811" name="Google Shape;12811;p60"/>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0"/>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0"/>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0"/>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0"/>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0"/>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0"/>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0"/>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0"/>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0"/>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0"/>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0"/>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0"/>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0"/>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0"/>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0"/>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0"/>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0"/>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0"/>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0"/>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0"/>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0"/>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0"/>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0"/>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60"/>
          <p:cNvGrpSpPr/>
          <p:nvPr/>
        </p:nvGrpSpPr>
        <p:grpSpPr>
          <a:xfrm>
            <a:off x="6668937" y="3641821"/>
            <a:ext cx="387911" cy="310846"/>
            <a:chOff x="6670400" y="3826468"/>
            <a:chExt cx="387911" cy="310846"/>
          </a:xfrm>
        </p:grpSpPr>
        <p:sp>
          <p:nvSpPr>
            <p:cNvPr id="12836" name="Google Shape;12836;p60"/>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0"/>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0"/>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0"/>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0"/>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0"/>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0"/>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0"/>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0"/>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0"/>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0"/>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0"/>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0"/>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60"/>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60"/>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0"/>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0"/>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0"/>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0"/>
          <p:cNvGrpSpPr/>
          <p:nvPr/>
        </p:nvGrpSpPr>
        <p:grpSpPr>
          <a:xfrm>
            <a:off x="7660718" y="3618798"/>
            <a:ext cx="302823" cy="360498"/>
            <a:chOff x="7662181" y="3803446"/>
            <a:chExt cx="302823" cy="360498"/>
          </a:xfrm>
        </p:grpSpPr>
        <p:sp>
          <p:nvSpPr>
            <p:cNvPr id="12855" name="Google Shape;12855;p60"/>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0"/>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0"/>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0"/>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0"/>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0"/>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0"/>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0"/>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0"/>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0"/>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5" name="Google Shape;12865;p60"/>
          <p:cNvGrpSpPr/>
          <p:nvPr/>
        </p:nvGrpSpPr>
        <p:grpSpPr>
          <a:xfrm>
            <a:off x="5205099" y="3619347"/>
            <a:ext cx="363895" cy="355663"/>
            <a:chOff x="5206562" y="3803994"/>
            <a:chExt cx="363895" cy="355663"/>
          </a:xfrm>
        </p:grpSpPr>
        <p:sp>
          <p:nvSpPr>
            <p:cNvPr id="12866" name="Google Shape;12866;p60"/>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0"/>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0"/>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0"/>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0"/>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0"/>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0"/>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0"/>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0"/>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0"/>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0"/>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60"/>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0"/>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0"/>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0" name="Google Shape;12880;p60"/>
          <p:cNvSpPr txBox="1"/>
          <p:nvPr/>
        </p:nvSpPr>
        <p:spPr>
          <a:xfrm>
            <a:off x="849675"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Creative Process Icons</a:t>
            </a:r>
            <a:endParaRPr sz="2400">
              <a:solidFill>
                <a:schemeClr val="lt1"/>
              </a:solidFill>
            </a:endParaRPr>
          </a:p>
        </p:txBody>
      </p:sp>
      <p:sp>
        <p:nvSpPr>
          <p:cNvPr id="12881" name="Google Shape;12881;p60"/>
          <p:cNvSpPr txBox="1"/>
          <p:nvPr/>
        </p:nvSpPr>
        <p:spPr>
          <a:xfrm>
            <a:off x="4858400" y="51102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2885"/>
        <p:cNvGrpSpPr/>
        <p:nvPr/>
      </p:nvGrpSpPr>
      <p:grpSpPr>
        <a:xfrm>
          <a:off x="0" y="0"/>
          <a:ext cx="0" cy="0"/>
          <a:chOff x="0" y="0"/>
          <a:chExt cx="0" cy="0"/>
        </a:xfrm>
      </p:grpSpPr>
      <p:grpSp>
        <p:nvGrpSpPr>
          <p:cNvPr id="12886" name="Google Shape;12886;p61"/>
          <p:cNvGrpSpPr/>
          <p:nvPr/>
        </p:nvGrpSpPr>
        <p:grpSpPr>
          <a:xfrm>
            <a:off x="4655438" y="1588417"/>
            <a:ext cx="369948" cy="370132"/>
            <a:chOff x="4682526" y="1512217"/>
            <a:chExt cx="369948" cy="370132"/>
          </a:xfrm>
        </p:grpSpPr>
        <p:sp>
          <p:nvSpPr>
            <p:cNvPr id="12887" name="Google Shape;12887;p61"/>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1"/>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1"/>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61"/>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61"/>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1"/>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1"/>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1"/>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1"/>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1"/>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1"/>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1"/>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1"/>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1"/>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1"/>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61"/>
          <p:cNvGrpSpPr/>
          <p:nvPr/>
        </p:nvGrpSpPr>
        <p:grpSpPr>
          <a:xfrm>
            <a:off x="3565345" y="2056412"/>
            <a:ext cx="381542" cy="370079"/>
            <a:chOff x="3592433" y="1980212"/>
            <a:chExt cx="381542" cy="370079"/>
          </a:xfrm>
        </p:grpSpPr>
        <p:sp>
          <p:nvSpPr>
            <p:cNvPr id="12903" name="Google Shape;12903;p61"/>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1"/>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1"/>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1"/>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1"/>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1"/>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1"/>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1"/>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61"/>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61"/>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1"/>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1"/>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5" name="Google Shape;12915;p61"/>
          <p:cNvGrpSpPr/>
          <p:nvPr/>
        </p:nvGrpSpPr>
        <p:grpSpPr>
          <a:xfrm>
            <a:off x="1371494" y="3049690"/>
            <a:ext cx="371391" cy="235126"/>
            <a:chOff x="1398582" y="2973490"/>
            <a:chExt cx="371391" cy="235126"/>
          </a:xfrm>
        </p:grpSpPr>
        <p:sp>
          <p:nvSpPr>
            <p:cNvPr id="12916" name="Google Shape;12916;p61"/>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1"/>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1"/>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1"/>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1"/>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1"/>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1"/>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61"/>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61"/>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1"/>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1"/>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1"/>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1"/>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1"/>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1"/>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61"/>
          <p:cNvGrpSpPr/>
          <p:nvPr/>
        </p:nvGrpSpPr>
        <p:grpSpPr>
          <a:xfrm>
            <a:off x="823707" y="1588417"/>
            <a:ext cx="370132" cy="370132"/>
            <a:chOff x="850795" y="1512217"/>
            <a:chExt cx="370132" cy="370132"/>
          </a:xfrm>
        </p:grpSpPr>
        <p:sp>
          <p:nvSpPr>
            <p:cNvPr id="12932" name="Google Shape;12932;p61"/>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1"/>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1"/>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1"/>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61"/>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61"/>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1"/>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1"/>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1"/>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1"/>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1"/>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1"/>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1"/>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1"/>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1"/>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1"/>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1"/>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1"/>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61"/>
          <p:cNvGrpSpPr/>
          <p:nvPr/>
        </p:nvGrpSpPr>
        <p:grpSpPr>
          <a:xfrm>
            <a:off x="8011409" y="2982279"/>
            <a:ext cx="236568" cy="370105"/>
            <a:chOff x="8038497" y="2906079"/>
            <a:chExt cx="236568" cy="370105"/>
          </a:xfrm>
        </p:grpSpPr>
        <p:sp>
          <p:nvSpPr>
            <p:cNvPr id="12951" name="Google Shape;12951;p61"/>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1"/>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1"/>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1"/>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1"/>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1"/>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1"/>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8" name="Google Shape;12958;p61"/>
          <p:cNvGrpSpPr/>
          <p:nvPr/>
        </p:nvGrpSpPr>
        <p:grpSpPr>
          <a:xfrm>
            <a:off x="6297042" y="1642503"/>
            <a:ext cx="370630" cy="261802"/>
            <a:chOff x="6324130" y="1566303"/>
            <a:chExt cx="370630" cy="261802"/>
          </a:xfrm>
        </p:grpSpPr>
        <p:sp>
          <p:nvSpPr>
            <p:cNvPr id="12959" name="Google Shape;12959;p61"/>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61"/>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1"/>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1"/>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1"/>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1"/>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1"/>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1"/>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1"/>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1"/>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1"/>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1"/>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1"/>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1"/>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1"/>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1"/>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1"/>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6" name="Google Shape;12976;p61"/>
          <p:cNvGrpSpPr/>
          <p:nvPr/>
        </p:nvGrpSpPr>
        <p:grpSpPr>
          <a:xfrm>
            <a:off x="5205192" y="2102787"/>
            <a:ext cx="370840" cy="353213"/>
            <a:chOff x="5232280" y="2026587"/>
            <a:chExt cx="370840" cy="353213"/>
          </a:xfrm>
        </p:grpSpPr>
        <p:sp>
          <p:nvSpPr>
            <p:cNvPr id="12977" name="Google Shape;12977;p61"/>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1"/>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61"/>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61"/>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1"/>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1"/>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1"/>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1"/>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1"/>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1"/>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7" name="Google Shape;12987;p61"/>
          <p:cNvGrpSpPr/>
          <p:nvPr/>
        </p:nvGrpSpPr>
        <p:grpSpPr>
          <a:xfrm>
            <a:off x="7941873" y="2511529"/>
            <a:ext cx="379548" cy="365331"/>
            <a:chOff x="7968961" y="2435329"/>
            <a:chExt cx="379548" cy="365331"/>
          </a:xfrm>
        </p:grpSpPr>
        <p:sp>
          <p:nvSpPr>
            <p:cNvPr id="12988" name="Google Shape;12988;p61"/>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1"/>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1"/>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61"/>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61"/>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1"/>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4" name="Google Shape;12994;p61"/>
          <p:cNvGrpSpPr/>
          <p:nvPr/>
        </p:nvGrpSpPr>
        <p:grpSpPr>
          <a:xfrm>
            <a:off x="4109591" y="2191523"/>
            <a:ext cx="373305" cy="223217"/>
            <a:chOff x="4136679" y="2115323"/>
            <a:chExt cx="373305" cy="223217"/>
          </a:xfrm>
        </p:grpSpPr>
        <p:sp>
          <p:nvSpPr>
            <p:cNvPr id="12995" name="Google Shape;12995;p61"/>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1"/>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1"/>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1"/>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1"/>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1"/>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1"/>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1"/>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1"/>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1"/>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5" name="Google Shape;13005;p61"/>
          <p:cNvGrpSpPr/>
          <p:nvPr/>
        </p:nvGrpSpPr>
        <p:grpSpPr>
          <a:xfrm>
            <a:off x="7396735" y="2540277"/>
            <a:ext cx="372046" cy="307730"/>
            <a:chOff x="7423823" y="2464077"/>
            <a:chExt cx="372046" cy="307730"/>
          </a:xfrm>
        </p:grpSpPr>
        <p:sp>
          <p:nvSpPr>
            <p:cNvPr id="13006" name="Google Shape;13006;p61"/>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1"/>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1"/>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1"/>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1"/>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1"/>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1"/>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1"/>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1"/>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1"/>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1"/>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61"/>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61"/>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9" name="Google Shape;13019;p61"/>
          <p:cNvGrpSpPr/>
          <p:nvPr/>
        </p:nvGrpSpPr>
        <p:grpSpPr>
          <a:xfrm>
            <a:off x="3855423" y="3441356"/>
            <a:ext cx="295061" cy="370263"/>
            <a:chOff x="3882511" y="3365156"/>
            <a:chExt cx="295061" cy="370263"/>
          </a:xfrm>
        </p:grpSpPr>
        <p:sp>
          <p:nvSpPr>
            <p:cNvPr id="13020" name="Google Shape;13020;p61"/>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1"/>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1"/>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1"/>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1"/>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5" name="Google Shape;13025;p61"/>
          <p:cNvGrpSpPr/>
          <p:nvPr/>
        </p:nvGrpSpPr>
        <p:grpSpPr>
          <a:xfrm>
            <a:off x="5202700" y="1588417"/>
            <a:ext cx="370132" cy="370132"/>
            <a:chOff x="5229788" y="1512217"/>
            <a:chExt cx="370132" cy="370132"/>
          </a:xfrm>
        </p:grpSpPr>
        <p:sp>
          <p:nvSpPr>
            <p:cNvPr id="13026" name="Google Shape;13026;p61"/>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1"/>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1"/>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1"/>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1"/>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1"/>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1"/>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1"/>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1"/>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1"/>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61"/>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61"/>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1"/>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1"/>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1"/>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1"/>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1"/>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61"/>
          <p:cNvGrpSpPr/>
          <p:nvPr/>
        </p:nvGrpSpPr>
        <p:grpSpPr>
          <a:xfrm>
            <a:off x="6014781" y="3441592"/>
            <a:ext cx="373882" cy="370053"/>
            <a:chOff x="6041869" y="3365392"/>
            <a:chExt cx="373882" cy="370053"/>
          </a:xfrm>
        </p:grpSpPr>
        <p:sp>
          <p:nvSpPr>
            <p:cNvPr id="13044" name="Google Shape;13044;p61"/>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1"/>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1"/>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1"/>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1"/>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1"/>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1"/>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1"/>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1"/>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1"/>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61"/>
          <p:cNvGrpSpPr/>
          <p:nvPr/>
        </p:nvGrpSpPr>
        <p:grpSpPr>
          <a:xfrm>
            <a:off x="4657221" y="2163693"/>
            <a:ext cx="374748" cy="279140"/>
            <a:chOff x="4684309" y="2087493"/>
            <a:chExt cx="374748" cy="279140"/>
          </a:xfrm>
        </p:grpSpPr>
        <p:sp>
          <p:nvSpPr>
            <p:cNvPr id="13055" name="Google Shape;13055;p61"/>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1"/>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1"/>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1"/>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1"/>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1"/>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1"/>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1"/>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1"/>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1"/>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1"/>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1"/>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61"/>
          <p:cNvGrpSpPr/>
          <p:nvPr/>
        </p:nvGrpSpPr>
        <p:grpSpPr>
          <a:xfrm>
            <a:off x="7494022" y="2982331"/>
            <a:ext cx="175400" cy="370053"/>
            <a:chOff x="7521110" y="2906131"/>
            <a:chExt cx="175400" cy="370053"/>
          </a:xfrm>
        </p:grpSpPr>
        <p:sp>
          <p:nvSpPr>
            <p:cNvPr id="13068" name="Google Shape;13068;p61"/>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61"/>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61"/>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1"/>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1"/>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1"/>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1"/>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1"/>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1"/>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61"/>
          <p:cNvGrpSpPr/>
          <p:nvPr/>
        </p:nvGrpSpPr>
        <p:grpSpPr>
          <a:xfrm>
            <a:off x="3559837" y="1599486"/>
            <a:ext cx="371023" cy="347915"/>
            <a:chOff x="3586925" y="1523286"/>
            <a:chExt cx="371023" cy="347915"/>
          </a:xfrm>
        </p:grpSpPr>
        <p:sp>
          <p:nvSpPr>
            <p:cNvPr id="13078" name="Google Shape;13078;p61"/>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61"/>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61"/>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1"/>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1"/>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1"/>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1"/>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1"/>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1"/>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1"/>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1"/>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1"/>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1"/>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1"/>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1"/>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1"/>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1"/>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1"/>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61"/>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61"/>
          <p:cNvGrpSpPr/>
          <p:nvPr/>
        </p:nvGrpSpPr>
        <p:grpSpPr>
          <a:xfrm>
            <a:off x="6848921" y="2551661"/>
            <a:ext cx="370158" cy="285120"/>
            <a:chOff x="6876009" y="2475461"/>
            <a:chExt cx="370158" cy="285120"/>
          </a:xfrm>
        </p:grpSpPr>
        <p:sp>
          <p:nvSpPr>
            <p:cNvPr id="13098" name="Google Shape;13098;p61"/>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1"/>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1"/>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1"/>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1"/>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1"/>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1"/>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1"/>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1"/>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61"/>
          <p:cNvGrpSpPr/>
          <p:nvPr/>
        </p:nvGrpSpPr>
        <p:grpSpPr>
          <a:xfrm>
            <a:off x="6301134" y="2522047"/>
            <a:ext cx="370158" cy="344269"/>
            <a:chOff x="6328222" y="2445847"/>
            <a:chExt cx="370158" cy="344269"/>
          </a:xfrm>
        </p:grpSpPr>
        <p:sp>
          <p:nvSpPr>
            <p:cNvPr id="13108" name="Google Shape;13108;p61"/>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1"/>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1"/>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1"/>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1"/>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1"/>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1"/>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1"/>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6" name="Google Shape;13116;p61"/>
          <p:cNvGrpSpPr/>
          <p:nvPr/>
        </p:nvGrpSpPr>
        <p:grpSpPr>
          <a:xfrm>
            <a:off x="5222452" y="2509142"/>
            <a:ext cx="351639" cy="370184"/>
            <a:chOff x="5249540" y="2432942"/>
            <a:chExt cx="351639" cy="370184"/>
          </a:xfrm>
        </p:grpSpPr>
        <p:sp>
          <p:nvSpPr>
            <p:cNvPr id="13117" name="Google Shape;13117;p61"/>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1"/>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1"/>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1"/>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1"/>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61"/>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61"/>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4" name="Google Shape;13124;p61"/>
          <p:cNvGrpSpPr/>
          <p:nvPr/>
        </p:nvGrpSpPr>
        <p:grpSpPr>
          <a:xfrm>
            <a:off x="4109959" y="2558376"/>
            <a:ext cx="371102" cy="271585"/>
            <a:chOff x="4137047" y="2482176"/>
            <a:chExt cx="371102" cy="271585"/>
          </a:xfrm>
        </p:grpSpPr>
        <p:sp>
          <p:nvSpPr>
            <p:cNvPr id="13125" name="Google Shape;13125;p61"/>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1"/>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1"/>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1"/>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1"/>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1"/>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1"/>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1"/>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1"/>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1"/>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1"/>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6" name="Google Shape;13136;p61"/>
          <p:cNvGrpSpPr/>
          <p:nvPr/>
        </p:nvGrpSpPr>
        <p:grpSpPr>
          <a:xfrm>
            <a:off x="4659346" y="2509116"/>
            <a:ext cx="367377" cy="370079"/>
            <a:chOff x="4686434" y="2432916"/>
            <a:chExt cx="367377" cy="370079"/>
          </a:xfrm>
        </p:grpSpPr>
        <p:sp>
          <p:nvSpPr>
            <p:cNvPr id="13137" name="Google Shape;13137;p61"/>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1"/>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1"/>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1"/>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1"/>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1"/>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1"/>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1"/>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1"/>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1"/>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1"/>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8" name="Google Shape;13148;p61"/>
          <p:cNvGrpSpPr/>
          <p:nvPr/>
        </p:nvGrpSpPr>
        <p:grpSpPr>
          <a:xfrm>
            <a:off x="6301134" y="2132506"/>
            <a:ext cx="372099" cy="293986"/>
            <a:chOff x="6328222" y="2056306"/>
            <a:chExt cx="372099" cy="293986"/>
          </a:xfrm>
        </p:grpSpPr>
        <p:sp>
          <p:nvSpPr>
            <p:cNvPr id="13149" name="Google Shape;13149;p61"/>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61"/>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61"/>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1"/>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1"/>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1"/>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1"/>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1"/>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1"/>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8" name="Google Shape;13158;p61"/>
          <p:cNvGrpSpPr/>
          <p:nvPr/>
        </p:nvGrpSpPr>
        <p:grpSpPr>
          <a:xfrm>
            <a:off x="5762239" y="2509168"/>
            <a:ext cx="352531" cy="370132"/>
            <a:chOff x="5789327" y="2432968"/>
            <a:chExt cx="352531" cy="370132"/>
          </a:xfrm>
        </p:grpSpPr>
        <p:sp>
          <p:nvSpPr>
            <p:cNvPr id="13159" name="Google Shape;13159;p61"/>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1"/>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1"/>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1"/>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1"/>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1"/>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1"/>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1"/>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1"/>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1"/>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9" name="Google Shape;13169;p61"/>
          <p:cNvGrpSpPr/>
          <p:nvPr/>
        </p:nvGrpSpPr>
        <p:grpSpPr>
          <a:xfrm>
            <a:off x="847524" y="2056334"/>
            <a:ext cx="322314" cy="370158"/>
            <a:chOff x="874612" y="1980134"/>
            <a:chExt cx="322314" cy="370158"/>
          </a:xfrm>
        </p:grpSpPr>
        <p:sp>
          <p:nvSpPr>
            <p:cNvPr id="13170" name="Google Shape;13170;p61"/>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1"/>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1"/>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1"/>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1"/>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61"/>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61"/>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1"/>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1"/>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1"/>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1"/>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1"/>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1"/>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1"/>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1"/>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1"/>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1"/>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7" name="Google Shape;13187;p61"/>
          <p:cNvGrpSpPr/>
          <p:nvPr/>
        </p:nvGrpSpPr>
        <p:grpSpPr>
          <a:xfrm>
            <a:off x="3012574" y="2590980"/>
            <a:ext cx="374223" cy="329764"/>
            <a:chOff x="3039662" y="2514780"/>
            <a:chExt cx="374223" cy="329764"/>
          </a:xfrm>
        </p:grpSpPr>
        <p:sp>
          <p:nvSpPr>
            <p:cNvPr id="13188" name="Google Shape;13188;p61"/>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1"/>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1"/>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1"/>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1"/>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1"/>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1"/>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1"/>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1"/>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1"/>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1"/>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1"/>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1"/>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1"/>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1"/>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1"/>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1"/>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1"/>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6" name="Google Shape;13206;p61"/>
          <p:cNvGrpSpPr/>
          <p:nvPr/>
        </p:nvGrpSpPr>
        <p:grpSpPr>
          <a:xfrm>
            <a:off x="1919281" y="2639322"/>
            <a:ext cx="374066" cy="233395"/>
            <a:chOff x="1946369" y="2563122"/>
            <a:chExt cx="374066" cy="233395"/>
          </a:xfrm>
        </p:grpSpPr>
        <p:sp>
          <p:nvSpPr>
            <p:cNvPr id="13207" name="Google Shape;13207;p61"/>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1"/>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1"/>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1"/>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1"/>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1"/>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1"/>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1"/>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5" name="Google Shape;13215;p61"/>
          <p:cNvGrpSpPr/>
          <p:nvPr/>
        </p:nvGrpSpPr>
        <p:grpSpPr>
          <a:xfrm>
            <a:off x="4108175" y="2982384"/>
            <a:ext cx="374040" cy="370184"/>
            <a:chOff x="4135263" y="2906184"/>
            <a:chExt cx="374040" cy="370184"/>
          </a:xfrm>
        </p:grpSpPr>
        <p:sp>
          <p:nvSpPr>
            <p:cNvPr id="13216" name="Google Shape;13216;p61"/>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1"/>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61"/>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9" name="Google Shape;13219;p61"/>
          <p:cNvGrpSpPr/>
          <p:nvPr/>
        </p:nvGrpSpPr>
        <p:grpSpPr>
          <a:xfrm>
            <a:off x="4656513" y="2982384"/>
            <a:ext cx="372676" cy="370184"/>
            <a:chOff x="4683601" y="2906184"/>
            <a:chExt cx="372676" cy="370184"/>
          </a:xfrm>
        </p:grpSpPr>
        <p:sp>
          <p:nvSpPr>
            <p:cNvPr id="13220" name="Google Shape;13220;p61"/>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1"/>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1"/>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1"/>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1"/>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1"/>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6" name="Google Shape;13226;p61"/>
          <p:cNvGrpSpPr/>
          <p:nvPr/>
        </p:nvGrpSpPr>
        <p:grpSpPr>
          <a:xfrm>
            <a:off x="843720" y="2982253"/>
            <a:ext cx="329134" cy="370132"/>
            <a:chOff x="870808" y="2906053"/>
            <a:chExt cx="329134" cy="370132"/>
          </a:xfrm>
        </p:grpSpPr>
        <p:sp>
          <p:nvSpPr>
            <p:cNvPr id="13227" name="Google Shape;13227;p61"/>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1"/>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1"/>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1"/>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61"/>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61"/>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1"/>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1"/>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1"/>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1"/>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1"/>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1"/>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1"/>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1"/>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1"/>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1"/>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1"/>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1"/>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1"/>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6" name="Google Shape;13246;p61"/>
          <p:cNvGrpSpPr/>
          <p:nvPr/>
        </p:nvGrpSpPr>
        <p:grpSpPr>
          <a:xfrm>
            <a:off x="1916790" y="2985269"/>
            <a:ext cx="374774" cy="364282"/>
            <a:chOff x="1943878" y="2909069"/>
            <a:chExt cx="374774" cy="364282"/>
          </a:xfrm>
        </p:grpSpPr>
        <p:sp>
          <p:nvSpPr>
            <p:cNvPr id="13247" name="Google Shape;13247;p61"/>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1"/>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1"/>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1"/>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61"/>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61"/>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1"/>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1"/>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1"/>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1"/>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1"/>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1"/>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1"/>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1"/>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1"/>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1"/>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1"/>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1"/>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1"/>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1"/>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1"/>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61"/>
          <p:cNvGrpSpPr/>
          <p:nvPr/>
        </p:nvGrpSpPr>
        <p:grpSpPr>
          <a:xfrm>
            <a:off x="1100984" y="3441461"/>
            <a:ext cx="328872" cy="370158"/>
            <a:chOff x="1128072" y="3365261"/>
            <a:chExt cx="328872" cy="370158"/>
          </a:xfrm>
        </p:grpSpPr>
        <p:sp>
          <p:nvSpPr>
            <p:cNvPr id="13269" name="Google Shape;13269;p61"/>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1"/>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1"/>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1"/>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1"/>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1"/>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1"/>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61"/>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61"/>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1"/>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1"/>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1"/>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1"/>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1"/>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1"/>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1"/>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1"/>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1"/>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1"/>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1"/>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1"/>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1"/>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1"/>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61"/>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61"/>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1"/>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1"/>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1"/>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1"/>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1"/>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1"/>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1"/>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1"/>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1"/>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1"/>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1"/>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1"/>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1"/>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1"/>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1"/>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1"/>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1"/>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1"/>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1"/>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3" name="Google Shape;13313;p61"/>
          <p:cNvGrpSpPr/>
          <p:nvPr/>
        </p:nvGrpSpPr>
        <p:grpSpPr>
          <a:xfrm>
            <a:off x="5749779" y="1591381"/>
            <a:ext cx="370866" cy="364151"/>
            <a:chOff x="5776868" y="1515181"/>
            <a:chExt cx="370866" cy="364151"/>
          </a:xfrm>
        </p:grpSpPr>
        <p:sp>
          <p:nvSpPr>
            <p:cNvPr id="13314" name="Google Shape;13314;p61"/>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1"/>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61"/>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61"/>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1"/>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1"/>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1"/>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1"/>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1"/>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1"/>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61"/>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61"/>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1"/>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1"/>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1"/>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1"/>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1"/>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1" name="Google Shape;13331;p61"/>
          <p:cNvGrpSpPr/>
          <p:nvPr/>
        </p:nvGrpSpPr>
        <p:grpSpPr>
          <a:xfrm>
            <a:off x="3550761" y="2509142"/>
            <a:ext cx="393660" cy="370079"/>
            <a:chOff x="3577849" y="2432942"/>
            <a:chExt cx="393660" cy="370079"/>
          </a:xfrm>
        </p:grpSpPr>
        <p:sp>
          <p:nvSpPr>
            <p:cNvPr id="13332" name="Google Shape;13332;p61"/>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1"/>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1"/>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1"/>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1"/>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1"/>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1"/>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61"/>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61"/>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61"/>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2" name="Google Shape;13342;p61"/>
          <p:cNvGrpSpPr/>
          <p:nvPr/>
        </p:nvGrpSpPr>
        <p:grpSpPr>
          <a:xfrm>
            <a:off x="2466911" y="3003237"/>
            <a:ext cx="370132" cy="328164"/>
            <a:chOff x="2493999" y="2927037"/>
            <a:chExt cx="370132" cy="328164"/>
          </a:xfrm>
        </p:grpSpPr>
        <p:sp>
          <p:nvSpPr>
            <p:cNvPr id="13343" name="Google Shape;13343;p61"/>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1"/>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1"/>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1"/>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1"/>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1"/>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1"/>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1"/>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1"/>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1"/>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61"/>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61"/>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5" name="Google Shape;13355;p61"/>
          <p:cNvGrpSpPr/>
          <p:nvPr/>
        </p:nvGrpSpPr>
        <p:grpSpPr>
          <a:xfrm>
            <a:off x="3562329" y="3026896"/>
            <a:ext cx="370315" cy="281028"/>
            <a:chOff x="3589417" y="2950696"/>
            <a:chExt cx="370315" cy="281028"/>
          </a:xfrm>
        </p:grpSpPr>
        <p:sp>
          <p:nvSpPr>
            <p:cNvPr id="13356" name="Google Shape;13356;p61"/>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1"/>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1"/>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1"/>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1"/>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1"/>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1"/>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1"/>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1"/>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61"/>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61"/>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1"/>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1"/>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1"/>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1"/>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1"/>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1"/>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1"/>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1"/>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1"/>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6" name="Google Shape;13376;p61"/>
          <p:cNvGrpSpPr/>
          <p:nvPr/>
        </p:nvGrpSpPr>
        <p:grpSpPr>
          <a:xfrm>
            <a:off x="3005623" y="2987918"/>
            <a:ext cx="396125" cy="359062"/>
            <a:chOff x="3032711" y="2911718"/>
            <a:chExt cx="396125" cy="359062"/>
          </a:xfrm>
        </p:grpSpPr>
        <p:sp>
          <p:nvSpPr>
            <p:cNvPr id="13377" name="Google Shape;13377;p61"/>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1"/>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1"/>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1"/>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1"/>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1"/>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1"/>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1"/>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61"/>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61"/>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1"/>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1"/>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61"/>
          <p:cNvGrpSpPr/>
          <p:nvPr/>
        </p:nvGrpSpPr>
        <p:grpSpPr>
          <a:xfrm>
            <a:off x="7390676" y="1589597"/>
            <a:ext cx="373174" cy="367692"/>
            <a:chOff x="7417764" y="1513397"/>
            <a:chExt cx="373174" cy="367692"/>
          </a:xfrm>
        </p:grpSpPr>
        <p:sp>
          <p:nvSpPr>
            <p:cNvPr id="13390" name="Google Shape;13390;p61"/>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1"/>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1"/>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1"/>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1"/>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1"/>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1"/>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1"/>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1"/>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1"/>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1"/>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1"/>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1"/>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1"/>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1"/>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1"/>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1"/>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1"/>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1"/>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61"/>
          <p:cNvGrpSpPr/>
          <p:nvPr/>
        </p:nvGrpSpPr>
        <p:grpSpPr>
          <a:xfrm>
            <a:off x="6844856" y="1590568"/>
            <a:ext cx="370132" cy="365672"/>
            <a:chOff x="6871944" y="1514368"/>
            <a:chExt cx="370132" cy="365672"/>
          </a:xfrm>
        </p:grpSpPr>
        <p:sp>
          <p:nvSpPr>
            <p:cNvPr id="13410" name="Google Shape;13410;p61"/>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1"/>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1"/>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1"/>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61"/>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61"/>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1"/>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1"/>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1"/>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1"/>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1"/>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1"/>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1"/>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1"/>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1"/>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1"/>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1"/>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1"/>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8" name="Google Shape;13428;p61"/>
          <p:cNvGrpSpPr/>
          <p:nvPr/>
        </p:nvGrpSpPr>
        <p:grpSpPr>
          <a:xfrm>
            <a:off x="6534843" y="3441461"/>
            <a:ext cx="400375" cy="370184"/>
            <a:chOff x="6561931" y="3365261"/>
            <a:chExt cx="400375" cy="370184"/>
          </a:xfrm>
        </p:grpSpPr>
        <p:sp>
          <p:nvSpPr>
            <p:cNvPr id="13429" name="Google Shape;13429;p61"/>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1"/>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1"/>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1"/>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1"/>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1"/>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61"/>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61"/>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1"/>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1"/>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1"/>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1"/>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61"/>
          <p:cNvGrpSpPr/>
          <p:nvPr/>
        </p:nvGrpSpPr>
        <p:grpSpPr>
          <a:xfrm>
            <a:off x="1915032" y="2062052"/>
            <a:ext cx="378315" cy="358695"/>
            <a:chOff x="1942120" y="1985852"/>
            <a:chExt cx="378315" cy="358695"/>
          </a:xfrm>
        </p:grpSpPr>
        <p:sp>
          <p:nvSpPr>
            <p:cNvPr id="13442" name="Google Shape;13442;p61"/>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1"/>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1"/>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1"/>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1"/>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1"/>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1"/>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1"/>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1"/>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1"/>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61"/>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61"/>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1"/>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1"/>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1"/>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1"/>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1"/>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1"/>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1"/>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1"/>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2" name="Google Shape;13462;p61"/>
          <p:cNvGrpSpPr/>
          <p:nvPr/>
        </p:nvGrpSpPr>
        <p:grpSpPr>
          <a:xfrm>
            <a:off x="1374327" y="2505418"/>
            <a:ext cx="364282" cy="374197"/>
            <a:chOff x="1401415" y="2429218"/>
            <a:chExt cx="364282" cy="374197"/>
          </a:xfrm>
        </p:grpSpPr>
        <p:sp>
          <p:nvSpPr>
            <p:cNvPr id="13463" name="Google Shape;13463;p61"/>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61"/>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1"/>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1"/>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1"/>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1"/>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1"/>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1"/>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1"/>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1"/>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1"/>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1"/>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1"/>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1"/>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61"/>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8" name="Google Shape;13478;p61"/>
          <p:cNvGrpSpPr/>
          <p:nvPr/>
        </p:nvGrpSpPr>
        <p:grpSpPr>
          <a:xfrm>
            <a:off x="7083339" y="3441461"/>
            <a:ext cx="400401" cy="370184"/>
            <a:chOff x="7110427" y="3365261"/>
            <a:chExt cx="400401" cy="370184"/>
          </a:xfrm>
        </p:grpSpPr>
        <p:sp>
          <p:nvSpPr>
            <p:cNvPr id="13479" name="Google Shape;13479;p61"/>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1"/>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1"/>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1"/>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1"/>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1"/>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1"/>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6" name="Google Shape;13486;p61"/>
          <p:cNvGrpSpPr/>
          <p:nvPr/>
        </p:nvGrpSpPr>
        <p:grpSpPr>
          <a:xfrm>
            <a:off x="7631861" y="3439337"/>
            <a:ext cx="400375" cy="370132"/>
            <a:chOff x="7658949" y="3363137"/>
            <a:chExt cx="400375" cy="370132"/>
          </a:xfrm>
        </p:grpSpPr>
        <p:sp>
          <p:nvSpPr>
            <p:cNvPr id="13487" name="Google Shape;13487;p61"/>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1"/>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1"/>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1"/>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1"/>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61"/>
          <p:cNvGrpSpPr/>
          <p:nvPr/>
        </p:nvGrpSpPr>
        <p:grpSpPr>
          <a:xfrm>
            <a:off x="3277393" y="3455589"/>
            <a:ext cx="356623" cy="370105"/>
            <a:chOff x="3307156" y="3365314"/>
            <a:chExt cx="356623" cy="370105"/>
          </a:xfrm>
        </p:grpSpPr>
        <p:sp>
          <p:nvSpPr>
            <p:cNvPr id="13493" name="Google Shape;13493;p61"/>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1"/>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1"/>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1"/>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61"/>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61"/>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1"/>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1"/>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1"/>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1"/>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1"/>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1"/>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1"/>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1"/>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1"/>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61"/>
          <p:cNvGrpSpPr/>
          <p:nvPr/>
        </p:nvGrpSpPr>
        <p:grpSpPr>
          <a:xfrm>
            <a:off x="7395319" y="2056307"/>
            <a:ext cx="372807" cy="370079"/>
            <a:chOff x="7422407" y="1980107"/>
            <a:chExt cx="372807" cy="370079"/>
          </a:xfrm>
        </p:grpSpPr>
        <p:sp>
          <p:nvSpPr>
            <p:cNvPr id="13509" name="Google Shape;13509;p61"/>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1"/>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1"/>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1"/>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1"/>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1"/>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1"/>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1"/>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1"/>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1"/>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1"/>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1"/>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1"/>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2" name="Google Shape;13522;p61"/>
          <p:cNvGrpSpPr/>
          <p:nvPr/>
        </p:nvGrpSpPr>
        <p:grpSpPr>
          <a:xfrm>
            <a:off x="6889053" y="2982384"/>
            <a:ext cx="289737" cy="370394"/>
            <a:chOff x="6916141" y="2906184"/>
            <a:chExt cx="289737" cy="370394"/>
          </a:xfrm>
        </p:grpSpPr>
        <p:sp>
          <p:nvSpPr>
            <p:cNvPr id="13523" name="Google Shape;13523;p61"/>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1"/>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1"/>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61"/>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61"/>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1"/>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1"/>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1"/>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1"/>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1"/>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1"/>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61"/>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61"/>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1"/>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1"/>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1"/>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1"/>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1"/>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1"/>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1"/>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1"/>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61"/>
          <p:cNvGrpSpPr/>
          <p:nvPr/>
        </p:nvGrpSpPr>
        <p:grpSpPr>
          <a:xfrm>
            <a:off x="7943106" y="2089777"/>
            <a:ext cx="372676" cy="331731"/>
            <a:chOff x="7970194" y="2013577"/>
            <a:chExt cx="372676" cy="331731"/>
          </a:xfrm>
        </p:grpSpPr>
        <p:sp>
          <p:nvSpPr>
            <p:cNvPr id="13545" name="Google Shape;13545;p61"/>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1"/>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1"/>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61"/>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61"/>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1"/>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1"/>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1"/>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1"/>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1"/>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5" name="Google Shape;13555;p61"/>
          <p:cNvGrpSpPr/>
          <p:nvPr/>
        </p:nvGrpSpPr>
        <p:grpSpPr>
          <a:xfrm>
            <a:off x="1389645" y="1588390"/>
            <a:ext cx="332964" cy="370158"/>
            <a:chOff x="1416733" y="1512190"/>
            <a:chExt cx="332964" cy="370158"/>
          </a:xfrm>
        </p:grpSpPr>
        <p:sp>
          <p:nvSpPr>
            <p:cNvPr id="13556" name="Google Shape;13556;p61"/>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1"/>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1"/>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1"/>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1"/>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61"/>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61"/>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1"/>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1"/>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1"/>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1"/>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1"/>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1"/>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1"/>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1"/>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1"/>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1"/>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1"/>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1"/>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5" name="Google Shape;13575;p61"/>
          <p:cNvGrpSpPr/>
          <p:nvPr/>
        </p:nvGrpSpPr>
        <p:grpSpPr>
          <a:xfrm>
            <a:off x="5219278" y="2982305"/>
            <a:ext cx="342852" cy="370079"/>
            <a:chOff x="5246366" y="2906105"/>
            <a:chExt cx="342852" cy="370079"/>
          </a:xfrm>
        </p:grpSpPr>
        <p:sp>
          <p:nvSpPr>
            <p:cNvPr id="13576" name="Google Shape;13576;p61"/>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1"/>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1"/>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1"/>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61"/>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61"/>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2" name="Google Shape;13582;p61"/>
          <p:cNvGrpSpPr/>
          <p:nvPr/>
        </p:nvGrpSpPr>
        <p:grpSpPr>
          <a:xfrm>
            <a:off x="822579" y="2511083"/>
            <a:ext cx="371259" cy="366249"/>
            <a:chOff x="849667" y="2434883"/>
            <a:chExt cx="371259" cy="366249"/>
          </a:xfrm>
        </p:grpSpPr>
        <p:sp>
          <p:nvSpPr>
            <p:cNvPr id="13583" name="Google Shape;13583;p61"/>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1"/>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1"/>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1"/>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1"/>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1"/>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1"/>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1"/>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1"/>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61"/>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61"/>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1"/>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1"/>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6" name="Google Shape;13596;p61"/>
          <p:cNvGrpSpPr/>
          <p:nvPr/>
        </p:nvGrpSpPr>
        <p:grpSpPr>
          <a:xfrm>
            <a:off x="4389938" y="3441566"/>
            <a:ext cx="332728" cy="370053"/>
            <a:chOff x="4417026" y="3365366"/>
            <a:chExt cx="332728" cy="370053"/>
          </a:xfrm>
        </p:grpSpPr>
        <p:sp>
          <p:nvSpPr>
            <p:cNvPr id="13597" name="Google Shape;13597;p61"/>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1"/>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1"/>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1"/>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1"/>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1"/>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1"/>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1"/>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1"/>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1"/>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1"/>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61"/>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61"/>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1"/>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1"/>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61"/>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61"/>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1"/>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5" name="Google Shape;13615;p61"/>
          <p:cNvGrpSpPr/>
          <p:nvPr/>
        </p:nvGrpSpPr>
        <p:grpSpPr>
          <a:xfrm>
            <a:off x="2469980" y="2056386"/>
            <a:ext cx="363994" cy="370105"/>
            <a:chOff x="2497068" y="1980186"/>
            <a:chExt cx="363994" cy="370105"/>
          </a:xfrm>
        </p:grpSpPr>
        <p:sp>
          <p:nvSpPr>
            <p:cNvPr id="13616" name="Google Shape;13616;p61"/>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1"/>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1"/>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1"/>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1"/>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1"/>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1"/>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1"/>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1"/>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1"/>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1"/>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1"/>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1"/>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1"/>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1"/>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1"/>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1"/>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1"/>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1"/>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1"/>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1"/>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61"/>
          <p:cNvGrpSpPr/>
          <p:nvPr/>
        </p:nvGrpSpPr>
        <p:grpSpPr>
          <a:xfrm>
            <a:off x="5793190" y="2982358"/>
            <a:ext cx="294904" cy="370027"/>
            <a:chOff x="5820278" y="2906158"/>
            <a:chExt cx="294904" cy="370027"/>
          </a:xfrm>
        </p:grpSpPr>
        <p:sp>
          <p:nvSpPr>
            <p:cNvPr id="13638" name="Google Shape;13638;p61"/>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1"/>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1"/>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1"/>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1"/>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1"/>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1"/>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5" name="Google Shape;13645;p61"/>
          <p:cNvGrpSpPr/>
          <p:nvPr/>
        </p:nvGrpSpPr>
        <p:grpSpPr>
          <a:xfrm>
            <a:off x="4919731" y="3459429"/>
            <a:ext cx="370132" cy="334223"/>
            <a:chOff x="4946819" y="3383229"/>
            <a:chExt cx="370132" cy="334223"/>
          </a:xfrm>
        </p:grpSpPr>
        <p:sp>
          <p:nvSpPr>
            <p:cNvPr id="13646" name="Google Shape;13646;p61"/>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1"/>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1"/>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1"/>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1"/>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1"/>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1"/>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1"/>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1"/>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5" name="Google Shape;13655;p61"/>
          <p:cNvGrpSpPr/>
          <p:nvPr/>
        </p:nvGrpSpPr>
        <p:grpSpPr>
          <a:xfrm>
            <a:off x="3011315" y="1615434"/>
            <a:ext cx="375482" cy="316072"/>
            <a:chOff x="3038403" y="1539234"/>
            <a:chExt cx="375482" cy="316072"/>
          </a:xfrm>
        </p:grpSpPr>
        <p:sp>
          <p:nvSpPr>
            <p:cNvPr id="13656" name="Google Shape;13656;p61"/>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57" name="Google Shape;13657;p61"/>
            <p:cNvGrpSpPr/>
            <p:nvPr/>
          </p:nvGrpSpPr>
          <p:grpSpPr>
            <a:xfrm>
              <a:off x="3038403" y="1539234"/>
              <a:ext cx="375482" cy="316072"/>
              <a:chOff x="3038403" y="1539234"/>
              <a:chExt cx="375482" cy="316072"/>
            </a:xfrm>
          </p:grpSpPr>
          <p:sp>
            <p:nvSpPr>
              <p:cNvPr id="13658" name="Google Shape;13658;p61"/>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1"/>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1"/>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1"/>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1"/>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1"/>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1"/>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1"/>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1"/>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667" name="Google Shape;13667;p61"/>
          <p:cNvGrpSpPr/>
          <p:nvPr/>
        </p:nvGrpSpPr>
        <p:grpSpPr>
          <a:xfrm>
            <a:off x="6305777" y="2982331"/>
            <a:ext cx="360846" cy="370184"/>
            <a:chOff x="6332865" y="2906131"/>
            <a:chExt cx="360846" cy="370184"/>
          </a:xfrm>
        </p:grpSpPr>
        <p:sp>
          <p:nvSpPr>
            <p:cNvPr id="13668" name="Google Shape;13668;p61"/>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1"/>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1"/>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1"/>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1"/>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1"/>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1"/>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1"/>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1"/>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1"/>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1"/>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9" name="Google Shape;13679;p61"/>
          <p:cNvGrpSpPr/>
          <p:nvPr/>
        </p:nvGrpSpPr>
        <p:grpSpPr>
          <a:xfrm>
            <a:off x="4107991" y="1594266"/>
            <a:ext cx="370132" cy="358223"/>
            <a:chOff x="4135079" y="1518066"/>
            <a:chExt cx="370132" cy="358223"/>
          </a:xfrm>
        </p:grpSpPr>
        <p:sp>
          <p:nvSpPr>
            <p:cNvPr id="13680" name="Google Shape;13680;p61"/>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1"/>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61"/>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61"/>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61"/>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61"/>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61"/>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61"/>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61"/>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1"/>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1"/>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1"/>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1"/>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1"/>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1"/>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1"/>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1"/>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1"/>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1"/>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9" name="Google Shape;13699;p61"/>
          <p:cNvGrpSpPr/>
          <p:nvPr/>
        </p:nvGrpSpPr>
        <p:grpSpPr>
          <a:xfrm>
            <a:off x="6851780" y="2056334"/>
            <a:ext cx="361240" cy="370158"/>
            <a:chOff x="6878869" y="1980134"/>
            <a:chExt cx="361240" cy="370158"/>
          </a:xfrm>
        </p:grpSpPr>
        <p:sp>
          <p:nvSpPr>
            <p:cNvPr id="13700" name="Google Shape;13700;p61"/>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1"/>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1"/>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61"/>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61"/>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1"/>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1"/>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1"/>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1"/>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1"/>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1"/>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1"/>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1"/>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3" name="Google Shape;13713;p61"/>
          <p:cNvGrpSpPr/>
          <p:nvPr/>
        </p:nvGrpSpPr>
        <p:grpSpPr>
          <a:xfrm>
            <a:off x="2466911" y="2626233"/>
            <a:ext cx="370132" cy="259467"/>
            <a:chOff x="2493999" y="2550033"/>
            <a:chExt cx="370132" cy="259467"/>
          </a:xfrm>
        </p:grpSpPr>
        <p:sp>
          <p:nvSpPr>
            <p:cNvPr id="13714" name="Google Shape;13714;p61"/>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1"/>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61"/>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61"/>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1"/>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1"/>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1"/>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1"/>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1"/>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1"/>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1"/>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1"/>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1"/>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1"/>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1"/>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1"/>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1"/>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1"/>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61"/>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61"/>
          <p:cNvGrpSpPr/>
          <p:nvPr/>
        </p:nvGrpSpPr>
        <p:grpSpPr>
          <a:xfrm>
            <a:off x="1672614" y="3441461"/>
            <a:ext cx="281054" cy="370158"/>
            <a:chOff x="1699703" y="3365261"/>
            <a:chExt cx="281054" cy="370158"/>
          </a:xfrm>
        </p:grpSpPr>
        <p:sp>
          <p:nvSpPr>
            <p:cNvPr id="13734" name="Google Shape;13734;p61"/>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1"/>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1"/>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1"/>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1"/>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1"/>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1"/>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1"/>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1"/>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1"/>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1"/>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1"/>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1"/>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7" name="Google Shape;13747;p61"/>
          <p:cNvGrpSpPr/>
          <p:nvPr/>
        </p:nvGrpSpPr>
        <p:grpSpPr>
          <a:xfrm>
            <a:off x="7939722" y="1595630"/>
            <a:ext cx="369974" cy="355626"/>
            <a:chOff x="7966810" y="1519430"/>
            <a:chExt cx="369974" cy="355626"/>
          </a:xfrm>
        </p:grpSpPr>
        <p:sp>
          <p:nvSpPr>
            <p:cNvPr id="13748" name="Google Shape;13748;p61"/>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1"/>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1"/>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61"/>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61"/>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1"/>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1"/>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1"/>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1"/>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1"/>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1"/>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61"/>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61"/>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1"/>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1"/>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1"/>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4" name="Google Shape;13764;p61"/>
          <p:cNvGrpSpPr/>
          <p:nvPr/>
        </p:nvGrpSpPr>
        <p:grpSpPr>
          <a:xfrm>
            <a:off x="2765540" y="3441540"/>
            <a:ext cx="290445" cy="370079"/>
            <a:chOff x="2792628" y="3365340"/>
            <a:chExt cx="290445" cy="370079"/>
          </a:xfrm>
        </p:grpSpPr>
        <p:sp>
          <p:nvSpPr>
            <p:cNvPr id="13765" name="Google Shape;13765;p61"/>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1"/>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1"/>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1"/>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1"/>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1"/>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1"/>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1"/>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1"/>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1"/>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1"/>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1"/>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61"/>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61"/>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61"/>
          <p:cNvGrpSpPr/>
          <p:nvPr/>
        </p:nvGrpSpPr>
        <p:grpSpPr>
          <a:xfrm>
            <a:off x="1362497" y="2064517"/>
            <a:ext cx="388125" cy="353790"/>
            <a:chOff x="1389585" y="1988317"/>
            <a:chExt cx="388125" cy="353790"/>
          </a:xfrm>
        </p:grpSpPr>
        <p:sp>
          <p:nvSpPr>
            <p:cNvPr id="13780" name="Google Shape;13780;p61"/>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1"/>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1"/>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1"/>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1"/>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1"/>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1"/>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1"/>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61"/>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61"/>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1"/>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1"/>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1"/>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1"/>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1"/>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61"/>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61"/>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1"/>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1"/>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1"/>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1"/>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1"/>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61"/>
          <p:cNvGrpSpPr/>
          <p:nvPr/>
        </p:nvGrpSpPr>
        <p:grpSpPr>
          <a:xfrm>
            <a:off x="2465836" y="1588390"/>
            <a:ext cx="370158" cy="370158"/>
            <a:chOff x="2492924" y="1512190"/>
            <a:chExt cx="370158" cy="370158"/>
          </a:xfrm>
        </p:grpSpPr>
        <p:sp>
          <p:nvSpPr>
            <p:cNvPr id="13803" name="Google Shape;13803;p61"/>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1"/>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1"/>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61"/>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61"/>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1"/>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1"/>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1"/>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1"/>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1"/>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1"/>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1"/>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1"/>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1"/>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1"/>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1"/>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1"/>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61"/>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61"/>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1"/>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1"/>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1"/>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5" name="Google Shape;13825;p61"/>
          <p:cNvGrpSpPr/>
          <p:nvPr/>
        </p:nvGrpSpPr>
        <p:grpSpPr>
          <a:xfrm>
            <a:off x="1906481" y="1588443"/>
            <a:ext cx="393975" cy="370105"/>
            <a:chOff x="1933569" y="1512243"/>
            <a:chExt cx="393975" cy="370105"/>
          </a:xfrm>
        </p:grpSpPr>
        <p:sp>
          <p:nvSpPr>
            <p:cNvPr id="13826" name="Google Shape;13826;p61"/>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61"/>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1"/>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1"/>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1"/>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1"/>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1"/>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1"/>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1"/>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1"/>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1"/>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1"/>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1"/>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1"/>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1"/>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1"/>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1"/>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1"/>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61"/>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61"/>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1"/>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1"/>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1"/>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1"/>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1"/>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1"/>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1"/>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1"/>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4" name="Google Shape;13854;p61"/>
          <p:cNvGrpSpPr/>
          <p:nvPr/>
        </p:nvGrpSpPr>
        <p:grpSpPr>
          <a:xfrm>
            <a:off x="2209018" y="3441592"/>
            <a:ext cx="306471" cy="370000"/>
            <a:chOff x="2236106" y="3365392"/>
            <a:chExt cx="306471" cy="370000"/>
          </a:xfrm>
        </p:grpSpPr>
        <p:sp>
          <p:nvSpPr>
            <p:cNvPr id="13855" name="Google Shape;13855;p61"/>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61"/>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1"/>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1"/>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1"/>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1"/>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1"/>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1"/>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1"/>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1"/>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1"/>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1"/>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1"/>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61"/>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9" name="Google Shape;13869;p61"/>
          <p:cNvGrpSpPr/>
          <p:nvPr/>
        </p:nvGrpSpPr>
        <p:grpSpPr>
          <a:xfrm>
            <a:off x="5465735" y="3461763"/>
            <a:ext cx="375325" cy="329606"/>
            <a:chOff x="5492823" y="3385563"/>
            <a:chExt cx="375325" cy="329606"/>
          </a:xfrm>
        </p:grpSpPr>
        <p:sp>
          <p:nvSpPr>
            <p:cNvPr id="13870" name="Google Shape;13870;p61"/>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1"/>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1"/>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1"/>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1"/>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1"/>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1"/>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1"/>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61"/>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61"/>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1"/>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1"/>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1"/>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1"/>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1"/>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1"/>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1"/>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1"/>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1"/>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1"/>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0" name="Google Shape;13890;p61"/>
          <p:cNvGrpSpPr/>
          <p:nvPr/>
        </p:nvGrpSpPr>
        <p:grpSpPr>
          <a:xfrm>
            <a:off x="3014699" y="2077318"/>
            <a:ext cx="370158" cy="328164"/>
            <a:chOff x="3041787" y="2001118"/>
            <a:chExt cx="370158" cy="328164"/>
          </a:xfrm>
        </p:grpSpPr>
        <p:sp>
          <p:nvSpPr>
            <p:cNvPr id="13891" name="Google Shape;13891;p61"/>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1"/>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1"/>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1"/>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1"/>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1"/>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1"/>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61"/>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61"/>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1"/>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1"/>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1"/>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1"/>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1"/>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1"/>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1"/>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1"/>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61"/>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9" name="Google Shape;13909;p61"/>
          <p:cNvGrpSpPr/>
          <p:nvPr/>
        </p:nvGrpSpPr>
        <p:grpSpPr>
          <a:xfrm>
            <a:off x="5752796" y="2115325"/>
            <a:ext cx="372309" cy="328216"/>
            <a:chOff x="5779884" y="2039125"/>
            <a:chExt cx="372309" cy="328216"/>
          </a:xfrm>
        </p:grpSpPr>
        <p:sp>
          <p:nvSpPr>
            <p:cNvPr id="13910" name="Google Shape;13910;p61"/>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1"/>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1"/>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1"/>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1"/>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1"/>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1"/>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61"/>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61"/>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1"/>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1"/>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1"/>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1"/>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3" name="Google Shape;13923;p61"/>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3927"/>
        <p:cNvGrpSpPr/>
        <p:nvPr/>
      </p:nvGrpSpPr>
      <p:grpSpPr>
        <a:xfrm>
          <a:off x="0" y="0"/>
          <a:ext cx="0" cy="0"/>
          <a:chOff x="0" y="0"/>
          <a:chExt cx="0" cy="0"/>
        </a:xfrm>
      </p:grpSpPr>
      <p:grpSp>
        <p:nvGrpSpPr>
          <p:cNvPr id="13928" name="Google Shape;13928;p62"/>
          <p:cNvGrpSpPr/>
          <p:nvPr/>
        </p:nvGrpSpPr>
        <p:grpSpPr>
          <a:xfrm>
            <a:off x="853009" y="1981993"/>
            <a:ext cx="354610" cy="372358"/>
            <a:chOff x="878066" y="1981993"/>
            <a:chExt cx="354610" cy="372358"/>
          </a:xfrm>
        </p:grpSpPr>
        <p:sp>
          <p:nvSpPr>
            <p:cNvPr id="13929" name="Google Shape;13929;p62"/>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2"/>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2"/>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2"/>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2"/>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2"/>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2"/>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2"/>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62"/>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62"/>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2"/>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2"/>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2"/>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2"/>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3" name="Google Shape;13943;p62"/>
          <p:cNvGrpSpPr/>
          <p:nvPr/>
        </p:nvGrpSpPr>
        <p:grpSpPr>
          <a:xfrm>
            <a:off x="1320737" y="1982386"/>
            <a:ext cx="371650" cy="371624"/>
            <a:chOff x="1345794" y="1982386"/>
            <a:chExt cx="371650" cy="371624"/>
          </a:xfrm>
        </p:grpSpPr>
        <p:sp>
          <p:nvSpPr>
            <p:cNvPr id="13944" name="Google Shape;13944;p62"/>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2"/>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2"/>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2"/>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2"/>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62"/>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62"/>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2"/>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2"/>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2"/>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2"/>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2"/>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2"/>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2"/>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2"/>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62"/>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62"/>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2"/>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2"/>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2"/>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2"/>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2"/>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2"/>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2"/>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2"/>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2"/>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62"/>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62"/>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2"/>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2"/>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2"/>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2"/>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2"/>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2"/>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2"/>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2"/>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2"/>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62"/>
          <p:cNvGrpSpPr/>
          <p:nvPr/>
        </p:nvGrpSpPr>
        <p:grpSpPr>
          <a:xfrm>
            <a:off x="1796408" y="1981993"/>
            <a:ext cx="372410" cy="372410"/>
            <a:chOff x="1821465" y="1981993"/>
            <a:chExt cx="372410" cy="372410"/>
          </a:xfrm>
        </p:grpSpPr>
        <p:sp>
          <p:nvSpPr>
            <p:cNvPr id="13982" name="Google Shape;13982;p62"/>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2"/>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2"/>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2"/>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2"/>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2"/>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62"/>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62"/>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2"/>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2"/>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2"/>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2"/>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2"/>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2"/>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6" name="Google Shape;13996;p62"/>
          <p:cNvGrpSpPr/>
          <p:nvPr/>
        </p:nvGrpSpPr>
        <p:grpSpPr>
          <a:xfrm>
            <a:off x="2251291" y="1981809"/>
            <a:ext cx="415901" cy="372699"/>
            <a:chOff x="2276348" y="1981809"/>
            <a:chExt cx="415901" cy="372699"/>
          </a:xfrm>
        </p:grpSpPr>
        <p:sp>
          <p:nvSpPr>
            <p:cNvPr id="13997" name="Google Shape;13997;p62"/>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2"/>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2"/>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2"/>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2"/>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2"/>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2"/>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62"/>
          <p:cNvGrpSpPr/>
          <p:nvPr/>
        </p:nvGrpSpPr>
        <p:grpSpPr>
          <a:xfrm>
            <a:off x="2749297" y="2009990"/>
            <a:ext cx="372017" cy="316310"/>
            <a:chOff x="2774354" y="2009990"/>
            <a:chExt cx="372017" cy="316310"/>
          </a:xfrm>
        </p:grpSpPr>
        <p:sp>
          <p:nvSpPr>
            <p:cNvPr id="14005" name="Google Shape;14005;p62"/>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2"/>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62"/>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62"/>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2"/>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2"/>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2"/>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2"/>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2"/>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2"/>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2"/>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62"/>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62"/>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2"/>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2"/>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62"/>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62"/>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2"/>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2"/>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2"/>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2"/>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2"/>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62"/>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62"/>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2"/>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2"/>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1" name="Google Shape;14031;p62"/>
          <p:cNvGrpSpPr/>
          <p:nvPr/>
        </p:nvGrpSpPr>
        <p:grpSpPr>
          <a:xfrm>
            <a:off x="3697625" y="1981993"/>
            <a:ext cx="375818" cy="372043"/>
            <a:chOff x="3722682" y="1981993"/>
            <a:chExt cx="375818" cy="372043"/>
          </a:xfrm>
        </p:grpSpPr>
        <p:sp>
          <p:nvSpPr>
            <p:cNvPr id="14032" name="Google Shape;14032;p62"/>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2"/>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2"/>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2"/>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2"/>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2"/>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2"/>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2"/>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2"/>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2"/>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2"/>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2"/>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2"/>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2"/>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2"/>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62"/>
          <p:cNvGrpSpPr/>
          <p:nvPr/>
        </p:nvGrpSpPr>
        <p:grpSpPr>
          <a:xfrm>
            <a:off x="4176337" y="1981809"/>
            <a:ext cx="373538" cy="372305"/>
            <a:chOff x="4201394" y="1981809"/>
            <a:chExt cx="373538" cy="372305"/>
          </a:xfrm>
        </p:grpSpPr>
        <p:sp>
          <p:nvSpPr>
            <p:cNvPr id="14048" name="Google Shape;14048;p62"/>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2"/>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2"/>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2"/>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2"/>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2"/>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2"/>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2"/>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2"/>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2"/>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2"/>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2"/>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2"/>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2"/>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2"/>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2"/>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4" name="Google Shape;14064;p62"/>
          <p:cNvGrpSpPr/>
          <p:nvPr/>
        </p:nvGrpSpPr>
        <p:grpSpPr>
          <a:xfrm>
            <a:off x="4634601" y="1500266"/>
            <a:ext cx="422743" cy="377784"/>
            <a:chOff x="4659658" y="1500266"/>
            <a:chExt cx="422743" cy="377784"/>
          </a:xfrm>
        </p:grpSpPr>
        <p:sp>
          <p:nvSpPr>
            <p:cNvPr id="14065" name="Google Shape;14065;p62"/>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2"/>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2"/>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2"/>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62"/>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62"/>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2"/>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2"/>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62"/>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2"/>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2"/>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2"/>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2"/>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2"/>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2"/>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2"/>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2"/>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2" name="Google Shape;14082;p62"/>
          <p:cNvGrpSpPr/>
          <p:nvPr/>
        </p:nvGrpSpPr>
        <p:grpSpPr>
          <a:xfrm>
            <a:off x="5186349" y="1513504"/>
            <a:ext cx="260394" cy="351202"/>
            <a:chOff x="5211406" y="1513504"/>
            <a:chExt cx="260394" cy="351202"/>
          </a:xfrm>
        </p:grpSpPr>
        <p:sp>
          <p:nvSpPr>
            <p:cNvPr id="14083" name="Google Shape;14083;p62"/>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2"/>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2"/>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2"/>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2"/>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2"/>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2"/>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2"/>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2"/>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2"/>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2"/>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2"/>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2"/>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6" name="Google Shape;14096;p62"/>
          <p:cNvGrpSpPr/>
          <p:nvPr/>
        </p:nvGrpSpPr>
        <p:grpSpPr>
          <a:xfrm>
            <a:off x="5607545" y="1513216"/>
            <a:ext cx="366722" cy="351779"/>
            <a:chOff x="5632602" y="1513216"/>
            <a:chExt cx="366722" cy="351779"/>
          </a:xfrm>
        </p:grpSpPr>
        <p:sp>
          <p:nvSpPr>
            <p:cNvPr id="14097" name="Google Shape;14097;p62"/>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2"/>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2"/>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2"/>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2"/>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2"/>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2"/>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2"/>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5" name="Google Shape;14105;p62"/>
          <p:cNvGrpSpPr/>
          <p:nvPr/>
        </p:nvGrpSpPr>
        <p:grpSpPr>
          <a:xfrm>
            <a:off x="6064315" y="1527136"/>
            <a:ext cx="401902" cy="323965"/>
            <a:chOff x="6089372" y="1527136"/>
            <a:chExt cx="401902" cy="323965"/>
          </a:xfrm>
        </p:grpSpPr>
        <p:sp>
          <p:nvSpPr>
            <p:cNvPr id="14106" name="Google Shape;14106;p62"/>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2"/>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2"/>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2"/>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2"/>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2"/>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2"/>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2"/>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62"/>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62"/>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2"/>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2"/>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2"/>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2"/>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2"/>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2"/>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2"/>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2"/>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2"/>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2"/>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2"/>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2"/>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2"/>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2"/>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2"/>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2"/>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62"/>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62"/>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2"/>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2"/>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6" name="Google Shape;14136;p62"/>
          <p:cNvGrpSpPr/>
          <p:nvPr/>
        </p:nvGrpSpPr>
        <p:grpSpPr>
          <a:xfrm>
            <a:off x="6554378" y="1527897"/>
            <a:ext cx="370103" cy="322445"/>
            <a:chOff x="6579435" y="1527897"/>
            <a:chExt cx="370103" cy="322445"/>
          </a:xfrm>
        </p:grpSpPr>
        <p:sp>
          <p:nvSpPr>
            <p:cNvPr id="14137" name="Google Shape;14137;p62"/>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2"/>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2"/>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2"/>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2"/>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2"/>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62"/>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62"/>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2"/>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2"/>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2"/>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2"/>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2"/>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2"/>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2"/>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2"/>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2"/>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2"/>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2"/>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62"/>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62"/>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8" name="Google Shape;14158;p62"/>
          <p:cNvGrpSpPr/>
          <p:nvPr/>
        </p:nvGrpSpPr>
        <p:grpSpPr>
          <a:xfrm>
            <a:off x="6963830" y="1538854"/>
            <a:ext cx="499920" cy="300136"/>
            <a:chOff x="6988887" y="1538854"/>
            <a:chExt cx="499920" cy="300136"/>
          </a:xfrm>
        </p:grpSpPr>
        <p:sp>
          <p:nvSpPr>
            <p:cNvPr id="14159" name="Google Shape;14159;p62"/>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2"/>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2"/>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2"/>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2"/>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2"/>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2"/>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2"/>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2"/>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2"/>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2"/>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2"/>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2"/>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2" name="Google Shape;14172;p62"/>
          <p:cNvGrpSpPr/>
          <p:nvPr/>
        </p:nvGrpSpPr>
        <p:grpSpPr>
          <a:xfrm>
            <a:off x="8025302" y="1520687"/>
            <a:ext cx="279321" cy="336837"/>
            <a:chOff x="8050359" y="1520687"/>
            <a:chExt cx="279321" cy="336837"/>
          </a:xfrm>
        </p:grpSpPr>
        <p:sp>
          <p:nvSpPr>
            <p:cNvPr id="14173" name="Google Shape;14173;p62"/>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2"/>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2"/>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2"/>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62"/>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62"/>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2"/>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2"/>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2"/>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2"/>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2"/>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2"/>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2"/>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6" name="Google Shape;14186;p62"/>
          <p:cNvGrpSpPr/>
          <p:nvPr/>
        </p:nvGrpSpPr>
        <p:grpSpPr>
          <a:xfrm>
            <a:off x="6068850" y="2461832"/>
            <a:ext cx="364441" cy="339091"/>
            <a:chOff x="6093907" y="2461832"/>
            <a:chExt cx="364441" cy="339091"/>
          </a:xfrm>
        </p:grpSpPr>
        <p:sp>
          <p:nvSpPr>
            <p:cNvPr id="14187" name="Google Shape;14187;p62"/>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2"/>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2"/>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62"/>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62"/>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2"/>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2"/>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2"/>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2"/>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2"/>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7" name="Google Shape;14197;p62"/>
          <p:cNvGrpSpPr/>
          <p:nvPr/>
        </p:nvGrpSpPr>
        <p:grpSpPr>
          <a:xfrm>
            <a:off x="4651274" y="1980866"/>
            <a:ext cx="377680" cy="377680"/>
            <a:chOff x="4676331" y="1980866"/>
            <a:chExt cx="377680" cy="377680"/>
          </a:xfrm>
        </p:grpSpPr>
        <p:sp>
          <p:nvSpPr>
            <p:cNvPr id="14198" name="Google Shape;14198;p62"/>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2"/>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2"/>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2"/>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2"/>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2"/>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2"/>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2"/>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2"/>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2"/>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2"/>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2"/>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62"/>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62"/>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2"/>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2"/>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2"/>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2"/>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2"/>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7" name="Google Shape;14217;p62"/>
          <p:cNvGrpSpPr/>
          <p:nvPr/>
        </p:nvGrpSpPr>
        <p:grpSpPr>
          <a:xfrm>
            <a:off x="7501185" y="1522968"/>
            <a:ext cx="357651" cy="332275"/>
            <a:chOff x="7526242" y="1522968"/>
            <a:chExt cx="357651" cy="332275"/>
          </a:xfrm>
        </p:grpSpPr>
        <p:sp>
          <p:nvSpPr>
            <p:cNvPr id="14218" name="Google Shape;14218;p62"/>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2"/>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2"/>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2"/>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2"/>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2"/>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2"/>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2"/>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2"/>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2"/>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2"/>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62"/>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62"/>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2"/>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2"/>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2"/>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4" name="Google Shape;14234;p62"/>
          <p:cNvGrpSpPr/>
          <p:nvPr/>
        </p:nvGrpSpPr>
        <p:grpSpPr>
          <a:xfrm>
            <a:off x="3225729" y="1982386"/>
            <a:ext cx="371650" cy="371624"/>
            <a:chOff x="3250786" y="1982386"/>
            <a:chExt cx="371650" cy="371624"/>
          </a:xfrm>
        </p:grpSpPr>
        <p:sp>
          <p:nvSpPr>
            <p:cNvPr id="14235" name="Google Shape;14235;p62"/>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2"/>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2"/>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2"/>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2"/>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2"/>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2"/>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62"/>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62"/>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2"/>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2"/>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2"/>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2"/>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2"/>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2"/>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2"/>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2"/>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2"/>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2"/>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2"/>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2"/>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2"/>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2"/>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2"/>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2"/>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2"/>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2"/>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2"/>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62"/>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62"/>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5" name="Google Shape;14265;p62"/>
          <p:cNvGrpSpPr/>
          <p:nvPr/>
        </p:nvGrpSpPr>
        <p:grpSpPr>
          <a:xfrm>
            <a:off x="1317329" y="2916322"/>
            <a:ext cx="373538" cy="331515"/>
            <a:chOff x="1342386" y="2916322"/>
            <a:chExt cx="373538" cy="331515"/>
          </a:xfrm>
        </p:grpSpPr>
        <p:sp>
          <p:nvSpPr>
            <p:cNvPr id="14266" name="Google Shape;14266;p62"/>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2"/>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2"/>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2"/>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2"/>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2"/>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2"/>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2"/>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2"/>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2"/>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2"/>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7" name="Google Shape;14277;p62"/>
          <p:cNvGrpSpPr/>
          <p:nvPr/>
        </p:nvGrpSpPr>
        <p:grpSpPr>
          <a:xfrm>
            <a:off x="2269065" y="2946600"/>
            <a:ext cx="373931" cy="271351"/>
            <a:chOff x="2294122" y="2946600"/>
            <a:chExt cx="373931" cy="271351"/>
          </a:xfrm>
        </p:grpSpPr>
        <p:sp>
          <p:nvSpPr>
            <p:cNvPr id="14278" name="Google Shape;14278;p62"/>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62"/>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62"/>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2"/>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2"/>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2"/>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2"/>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2"/>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2"/>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62"/>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62"/>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2"/>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2"/>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2"/>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2"/>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62"/>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62"/>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2"/>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2"/>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2"/>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2"/>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2"/>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2"/>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2"/>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2"/>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2"/>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2"/>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2"/>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2"/>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2"/>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8" name="Google Shape;14308;p62"/>
          <p:cNvGrpSpPr/>
          <p:nvPr/>
        </p:nvGrpSpPr>
        <p:grpSpPr>
          <a:xfrm>
            <a:off x="2744762" y="2907251"/>
            <a:ext cx="373905" cy="349682"/>
            <a:chOff x="2769819" y="2907251"/>
            <a:chExt cx="373905" cy="349682"/>
          </a:xfrm>
        </p:grpSpPr>
        <p:sp>
          <p:nvSpPr>
            <p:cNvPr id="14309" name="Google Shape;14309;p62"/>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62"/>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2"/>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2"/>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2"/>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2"/>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2"/>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2"/>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2"/>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2"/>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2"/>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2"/>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2"/>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2"/>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62"/>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62"/>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2"/>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6" name="Google Shape;14326;p62"/>
          <p:cNvGrpSpPr/>
          <p:nvPr/>
        </p:nvGrpSpPr>
        <p:grpSpPr>
          <a:xfrm>
            <a:off x="3221193" y="2895245"/>
            <a:ext cx="375792" cy="373800"/>
            <a:chOff x="3246251" y="2895245"/>
            <a:chExt cx="375792" cy="373800"/>
          </a:xfrm>
        </p:grpSpPr>
        <p:sp>
          <p:nvSpPr>
            <p:cNvPr id="14327" name="Google Shape;14327;p62"/>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2"/>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2"/>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2"/>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2"/>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2"/>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2"/>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2"/>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2"/>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2"/>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2"/>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2"/>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2"/>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2"/>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62"/>
          <p:cNvGrpSpPr/>
          <p:nvPr/>
        </p:nvGrpSpPr>
        <p:grpSpPr>
          <a:xfrm>
            <a:off x="3766125" y="2895454"/>
            <a:ext cx="234650" cy="373590"/>
            <a:chOff x="3791182" y="2895454"/>
            <a:chExt cx="234650" cy="373590"/>
          </a:xfrm>
        </p:grpSpPr>
        <p:sp>
          <p:nvSpPr>
            <p:cNvPr id="14342" name="Google Shape;14342;p62"/>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2"/>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2"/>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62"/>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62"/>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2"/>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2"/>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2"/>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2"/>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1" name="Google Shape;14351;p62"/>
          <p:cNvGrpSpPr/>
          <p:nvPr/>
        </p:nvGrpSpPr>
        <p:grpSpPr>
          <a:xfrm>
            <a:off x="7017938" y="2489463"/>
            <a:ext cx="364441" cy="256225"/>
            <a:chOff x="7042995" y="2489463"/>
            <a:chExt cx="364441" cy="256225"/>
          </a:xfrm>
        </p:grpSpPr>
        <p:sp>
          <p:nvSpPr>
            <p:cNvPr id="14352" name="Google Shape;14352;p62"/>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2"/>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2"/>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2"/>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62"/>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62"/>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2"/>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2"/>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2"/>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1" name="Google Shape;14361;p62"/>
          <p:cNvGrpSpPr/>
          <p:nvPr/>
        </p:nvGrpSpPr>
        <p:grpSpPr>
          <a:xfrm>
            <a:off x="7492115" y="2437007"/>
            <a:ext cx="364284" cy="361243"/>
            <a:chOff x="7517172" y="2437007"/>
            <a:chExt cx="364284" cy="361243"/>
          </a:xfrm>
        </p:grpSpPr>
        <p:sp>
          <p:nvSpPr>
            <p:cNvPr id="14362" name="Google Shape;14362;p62"/>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2"/>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2"/>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2"/>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2"/>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62"/>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2"/>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2"/>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2"/>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2"/>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2"/>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2"/>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2"/>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2"/>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62"/>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62"/>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2"/>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2"/>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2"/>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2"/>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2"/>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2"/>
          <p:cNvGrpSpPr/>
          <p:nvPr/>
        </p:nvGrpSpPr>
        <p:grpSpPr>
          <a:xfrm>
            <a:off x="7981418" y="2436954"/>
            <a:ext cx="335290" cy="361321"/>
            <a:chOff x="8006475" y="2436954"/>
            <a:chExt cx="335290" cy="361321"/>
          </a:xfrm>
        </p:grpSpPr>
        <p:sp>
          <p:nvSpPr>
            <p:cNvPr id="14384" name="Google Shape;14384;p62"/>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2"/>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2"/>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2"/>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2"/>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2"/>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2"/>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2"/>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2"/>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2"/>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2"/>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2"/>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2"/>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62"/>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62"/>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2"/>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2"/>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2"/>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2"/>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3" name="Google Shape;14403;p62"/>
          <p:cNvGrpSpPr/>
          <p:nvPr/>
        </p:nvGrpSpPr>
        <p:grpSpPr>
          <a:xfrm>
            <a:off x="5571604" y="2909139"/>
            <a:ext cx="394326" cy="349682"/>
            <a:chOff x="5596661" y="2909139"/>
            <a:chExt cx="394326" cy="349682"/>
          </a:xfrm>
        </p:grpSpPr>
        <p:sp>
          <p:nvSpPr>
            <p:cNvPr id="14404" name="Google Shape;14404;p62"/>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2"/>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2"/>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2"/>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2"/>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2"/>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2"/>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2"/>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2"/>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2"/>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2"/>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2"/>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62"/>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62"/>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2"/>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2"/>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0" name="Google Shape;14420;p62"/>
          <p:cNvGrpSpPr/>
          <p:nvPr/>
        </p:nvGrpSpPr>
        <p:grpSpPr>
          <a:xfrm>
            <a:off x="849601" y="2914408"/>
            <a:ext cx="356891" cy="335709"/>
            <a:chOff x="874658" y="2914408"/>
            <a:chExt cx="356891" cy="335709"/>
          </a:xfrm>
        </p:grpSpPr>
        <p:sp>
          <p:nvSpPr>
            <p:cNvPr id="14421" name="Google Shape;14421;p62"/>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2"/>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2"/>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2"/>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2"/>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2"/>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2"/>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2"/>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2"/>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2"/>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2"/>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2"/>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2"/>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2"/>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2"/>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2"/>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2"/>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62"/>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62"/>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62"/>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1" name="Google Shape;14441;p62"/>
          <p:cNvGrpSpPr/>
          <p:nvPr/>
        </p:nvGrpSpPr>
        <p:grpSpPr>
          <a:xfrm>
            <a:off x="4205855" y="2929193"/>
            <a:ext cx="308813" cy="306165"/>
            <a:chOff x="4230912" y="2929193"/>
            <a:chExt cx="308813" cy="306165"/>
          </a:xfrm>
        </p:grpSpPr>
        <p:sp>
          <p:nvSpPr>
            <p:cNvPr id="14442" name="Google Shape;14442;p62"/>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2"/>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2"/>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2"/>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62"/>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62"/>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2"/>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2"/>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2"/>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2"/>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2"/>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2"/>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2"/>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2"/>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62"/>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62"/>
          <p:cNvGrpSpPr/>
          <p:nvPr/>
        </p:nvGrpSpPr>
        <p:grpSpPr>
          <a:xfrm>
            <a:off x="4602829" y="3401089"/>
            <a:ext cx="409111" cy="267944"/>
            <a:chOff x="4627886" y="3401089"/>
            <a:chExt cx="409111" cy="267944"/>
          </a:xfrm>
        </p:grpSpPr>
        <p:sp>
          <p:nvSpPr>
            <p:cNvPr id="14458" name="Google Shape;14458;p62"/>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62"/>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2"/>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2"/>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2"/>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2"/>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2"/>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2"/>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2"/>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2"/>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62"/>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9" name="Google Shape;14469;p62"/>
          <p:cNvGrpSpPr/>
          <p:nvPr/>
        </p:nvGrpSpPr>
        <p:grpSpPr>
          <a:xfrm>
            <a:off x="4627419" y="2898915"/>
            <a:ext cx="386016" cy="384495"/>
            <a:chOff x="4652476" y="2898915"/>
            <a:chExt cx="386016" cy="384495"/>
          </a:xfrm>
        </p:grpSpPr>
        <p:sp>
          <p:nvSpPr>
            <p:cNvPr id="14470" name="Google Shape;14470;p62"/>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2"/>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2"/>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2"/>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2"/>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2"/>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2"/>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2"/>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2"/>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9" name="Google Shape;14479;p62"/>
          <p:cNvGrpSpPr/>
          <p:nvPr/>
        </p:nvGrpSpPr>
        <p:grpSpPr>
          <a:xfrm>
            <a:off x="5131874" y="2922194"/>
            <a:ext cx="324699" cy="347611"/>
            <a:chOff x="5156931" y="2922194"/>
            <a:chExt cx="324699" cy="347611"/>
          </a:xfrm>
        </p:grpSpPr>
        <p:sp>
          <p:nvSpPr>
            <p:cNvPr id="14480" name="Google Shape;14480;p62"/>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62"/>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2"/>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2"/>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2"/>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2"/>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2"/>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2"/>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2"/>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2"/>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2"/>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2"/>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2"/>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2"/>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2"/>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2"/>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62"/>
          <p:cNvGrpSpPr/>
          <p:nvPr/>
        </p:nvGrpSpPr>
        <p:grpSpPr>
          <a:xfrm>
            <a:off x="6061274" y="2905337"/>
            <a:ext cx="364441" cy="364834"/>
            <a:chOff x="6086331" y="2905337"/>
            <a:chExt cx="364441" cy="364834"/>
          </a:xfrm>
        </p:grpSpPr>
        <p:sp>
          <p:nvSpPr>
            <p:cNvPr id="14497" name="Google Shape;14497;p62"/>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2"/>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2"/>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62"/>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62"/>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2"/>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3" name="Google Shape;14503;p62"/>
          <p:cNvGrpSpPr/>
          <p:nvPr/>
        </p:nvGrpSpPr>
        <p:grpSpPr>
          <a:xfrm>
            <a:off x="6529002" y="2907251"/>
            <a:ext cx="377706" cy="377680"/>
            <a:chOff x="6554059" y="2907251"/>
            <a:chExt cx="377706" cy="377680"/>
          </a:xfrm>
        </p:grpSpPr>
        <p:sp>
          <p:nvSpPr>
            <p:cNvPr id="14504" name="Google Shape;14504;p62"/>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2"/>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2"/>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2"/>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2"/>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2"/>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2"/>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2"/>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2"/>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2"/>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62"/>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62"/>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2"/>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2"/>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2"/>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2"/>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2"/>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2"/>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2"/>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2"/>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2"/>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5" name="Google Shape;14525;p62"/>
          <p:cNvGrpSpPr/>
          <p:nvPr/>
        </p:nvGrpSpPr>
        <p:grpSpPr>
          <a:xfrm>
            <a:off x="7466739" y="2945446"/>
            <a:ext cx="400801" cy="317542"/>
            <a:chOff x="7491796" y="2945446"/>
            <a:chExt cx="400801" cy="317542"/>
          </a:xfrm>
        </p:grpSpPr>
        <p:sp>
          <p:nvSpPr>
            <p:cNvPr id="14526" name="Google Shape;14526;p62"/>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2"/>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2"/>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2"/>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2"/>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2"/>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2"/>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2"/>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62"/>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62"/>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2"/>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2"/>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2"/>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2"/>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2"/>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2"/>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2"/>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2"/>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2"/>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2"/>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2"/>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2"/>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8" name="Google Shape;14548;p62"/>
          <p:cNvGrpSpPr/>
          <p:nvPr/>
        </p:nvGrpSpPr>
        <p:grpSpPr>
          <a:xfrm>
            <a:off x="7020586" y="2907723"/>
            <a:ext cx="345304" cy="365857"/>
            <a:chOff x="7045643" y="2907723"/>
            <a:chExt cx="345304" cy="365857"/>
          </a:xfrm>
        </p:grpSpPr>
        <p:sp>
          <p:nvSpPr>
            <p:cNvPr id="14549" name="Google Shape;14549;p62"/>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2"/>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2"/>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2"/>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2"/>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2"/>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2"/>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2"/>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2"/>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2"/>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2"/>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2"/>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2"/>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2"/>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2"/>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2"/>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62"/>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62"/>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2"/>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62"/>
          <p:cNvGrpSpPr/>
          <p:nvPr/>
        </p:nvGrpSpPr>
        <p:grpSpPr>
          <a:xfrm>
            <a:off x="7967786" y="2907251"/>
            <a:ext cx="347794" cy="366328"/>
            <a:chOff x="7992843" y="2907251"/>
            <a:chExt cx="347794" cy="366328"/>
          </a:xfrm>
        </p:grpSpPr>
        <p:sp>
          <p:nvSpPr>
            <p:cNvPr id="14569" name="Google Shape;14569;p62"/>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2"/>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2"/>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2"/>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2"/>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2"/>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2"/>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2"/>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2"/>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2"/>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2"/>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62"/>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62"/>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2"/>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2"/>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2"/>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2"/>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2"/>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2"/>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2"/>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2"/>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2"/>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2"/>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2"/>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2"/>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2"/>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2"/>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2"/>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2"/>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2"/>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2"/>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2"/>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2"/>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62"/>
          <p:cNvGrpSpPr/>
          <p:nvPr/>
        </p:nvGrpSpPr>
        <p:grpSpPr>
          <a:xfrm>
            <a:off x="848841" y="1512377"/>
            <a:ext cx="398127" cy="353457"/>
            <a:chOff x="873898" y="1512377"/>
            <a:chExt cx="398127" cy="353457"/>
          </a:xfrm>
        </p:grpSpPr>
        <p:sp>
          <p:nvSpPr>
            <p:cNvPr id="14603" name="Google Shape;14603;p62"/>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62"/>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2"/>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2"/>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2"/>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2"/>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2"/>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2"/>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2"/>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2"/>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2"/>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2"/>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2"/>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2"/>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2"/>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2"/>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2"/>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2"/>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2"/>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2" name="Google Shape;14622;p62"/>
          <p:cNvGrpSpPr/>
          <p:nvPr/>
        </p:nvGrpSpPr>
        <p:grpSpPr>
          <a:xfrm>
            <a:off x="1399067" y="1515680"/>
            <a:ext cx="246762" cy="347139"/>
            <a:chOff x="1424125" y="1515680"/>
            <a:chExt cx="246762" cy="347139"/>
          </a:xfrm>
        </p:grpSpPr>
        <p:sp>
          <p:nvSpPr>
            <p:cNvPr id="14623" name="Google Shape;14623;p62"/>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2"/>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2"/>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62"/>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62"/>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2"/>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2"/>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2"/>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2"/>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2"/>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2"/>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2"/>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2"/>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2"/>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2"/>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2"/>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2"/>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2"/>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2"/>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2"/>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3" name="Google Shape;14643;p62"/>
          <p:cNvGrpSpPr/>
          <p:nvPr/>
        </p:nvGrpSpPr>
        <p:grpSpPr>
          <a:xfrm>
            <a:off x="2294441" y="1512744"/>
            <a:ext cx="352697" cy="352723"/>
            <a:chOff x="2319498" y="1512744"/>
            <a:chExt cx="352697" cy="352723"/>
          </a:xfrm>
        </p:grpSpPr>
        <p:sp>
          <p:nvSpPr>
            <p:cNvPr id="14644" name="Google Shape;14644;p62"/>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2"/>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2"/>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2"/>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2"/>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2"/>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2"/>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2"/>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2"/>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2"/>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2"/>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62"/>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62"/>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2"/>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2"/>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2"/>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2"/>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2"/>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2"/>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3" name="Google Shape;14663;p62"/>
          <p:cNvGrpSpPr/>
          <p:nvPr/>
        </p:nvGrpSpPr>
        <p:grpSpPr>
          <a:xfrm>
            <a:off x="4211544" y="1512666"/>
            <a:ext cx="312981" cy="352697"/>
            <a:chOff x="4236601" y="1512666"/>
            <a:chExt cx="312981" cy="352697"/>
          </a:xfrm>
        </p:grpSpPr>
        <p:sp>
          <p:nvSpPr>
            <p:cNvPr id="14664" name="Google Shape;14664;p62"/>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2"/>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2"/>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2"/>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2"/>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2"/>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62"/>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62"/>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2"/>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2"/>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2"/>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2"/>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2"/>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2"/>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8" name="Google Shape;14678;p62"/>
          <p:cNvGrpSpPr/>
          <p:nvPr/>
        </p:nvGrpSpPr>
        <p:grpSpPr>
          <a:xfrm>
            <a:off x="824618" y="3347716"/>
            <a:ext cx="346300" cy="375818"/>
            <a:chOff x="849675" y="3347716"/>
            <a:chExt cx="346300" cy="375818"/>
          </a:xfrm>
        </p:grpSpPr>
        <p:sp>
          <p:nvSpPr>
            <p:cNvPr id="14679" name="Google Shape;14679;p62"/>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2"/>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2"/>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2"/>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2"/>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2"/>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2"/>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2"/>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2"/>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2"/>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2"/>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2"/>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62"/>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62"/>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2"/>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2"/>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2"/>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6" name="Google Shape;14696;p62"/>
          <p:cNvGrpSpPr/>
          <p:nvPr/>
        </p:nvGrpSpPr>
        <p:grpSpPr>
          <a:xfrm>
            <a:off x="1299162" y="3399202"/>
            <a:ext cx="376578" cy="272846"/>
            <a:chOff x="1324219" y="3399202"/>
            <a:chExt cx="376578" cy="272846"/>
          </a:xfrm>
        </p:grpSpPr>
        <p:sp>
          <p:nvSpPr>
            <p:cNvPr id="14697" name="Google Shape;14697;p62"/>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2"/>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2"/>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2"/>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2"/>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2"/>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2"/>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2"/>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2"/>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2"/>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2"/>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2"/>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2"/>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62"/>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62"/>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2"/>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2"/>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2"/>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2"/>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2"/>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2"/>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2"/>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2"/>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2"/>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2"/>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2"/>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2"/>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62"/>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62"/>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62"/>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62"/>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62"/>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62"/>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62"/>
          <p:cNvGrpSpPr/>
          <p:nvPr/>
        </p:nvGrpSpPr>
        <p:grpSpPr>
          <a:xfrm>
            <a:off x="1773706" y="3395401"/>
            <a:ext cx="376185" cy="280448"/>
            <a:chOff x="1798763" y="3395401"/>
            <a:chExt cx="376185" cy="280448"/>
          </a:xfrm>
        </p:grpSpPr>
        <p:sp>
          <p:nvSpPr>
            <p:cNvPr id="14731" name="Google Shape;14731;p62"/>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62"/>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62"/>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62"/>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62"/>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62"/>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62"/>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62"/>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62"/>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62"/>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62"/>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62"/>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62"/>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62"/>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62"/>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62"/>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62"/>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62"/>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62"/>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62"/>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62"/>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62"/>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62"/>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62"/>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62"/>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62"/>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62"/>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62"/>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62"/>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62"/>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62"/>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62"/>
          <p:cNvGrpSpPr/>
          <p:nvPr/>
        </p:nvGrpSpPr>
        <p:grpSpPr>
          <a:xfrm>
            <a:off x="2248250" y="3378754"/>
            <a:ext cx="375818" cy="313374"/>
            <a:chOff x="2273307" y="3378754"/>
            <a:chExt cx="375818" cy="313374"/>
          </a:xfrm>
        </p:grpSpPr>
        <p:sp>
          <p:nvSpPr>
            <p:cNvPr id="14763" name="Google Shape;14763;p62"/>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62"/>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62"/>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62"/>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62"/>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62"/>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62"/>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62"/>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62"/>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62"/>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62"/>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62"/>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62"/>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62"/>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62"/>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62"/>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62"/>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62"/>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62"/>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62"/>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62"/>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62"/>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62"/>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62"/>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62"/>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62"/>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62"/>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62"/>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62"/>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62"/>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62"/>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62"/>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62"/>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62"/>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62"/>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62"/>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62"/>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62"/>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62"/>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62"/>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62"/>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62"/>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62"/>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62"/>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62"/>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62"/>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62"/>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62"/>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62"/>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62"/>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62"/>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62"/>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62"/>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62"/>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62"/>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62"/>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62"/>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62"/>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62"/>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62"/>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62"/>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62"/>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62"/>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62"/>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62"/>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62"/>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62"/>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62"/>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62"/>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62"/>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62"/>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62"/>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62"/>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62"/>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62"/>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62"/>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62"/>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62"/>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62"/>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62"/>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62"/>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62"/>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62"/>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62"/>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62"/>
          <p:cNvGrpSpPr/>
          <p:nvPr/>
        </p:nvGrpSpPr>
        <p:grpSpPr>
          <a:xfrm>
            <a:off x="2722427" y="3359460"/>
            <a:ext cx="377706" cy="352330"/>
            <a:chOff x="2747484" y="3359460"/>
            <a:chExt cx="377706" cy="352330"/>
          </a:xfrm>
        </p:grpSpPr>
        <p:sp>
          <p:nvSpPr>
            <p:cNvPr id="14848" name="Google Shape;14848;p62"/>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62"/>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62"/>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62"/>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62"/>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62"/>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62"/>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62"/>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62"/>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62"/>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62"/>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62"/>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62"/>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62"/>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62"/>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3" name="Google Shape;14863;p62"/>
          <p:cNvGrpSpPr/>
          <p:nvPr/>
        </p:nvGrpSpPr>
        <p:grpSpPr>
          <a:xfrm>
            <a:off x="3671148" y="3371938"/>
            <a:ext cx="375792" cy="327373"/>
            <a:chOff x="3696205" y="3371938"/>
            <a:chExt cx="375792" cy="327373"/>
          </a:xfrm>
        </p:grpSpPr>
        <p:sp>
          <p:nvSpPr>
            <p:cNvPr id="14864" name="Google Shape;14864;p62"/>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62"/>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62"/>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62"/>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62"/>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62"/>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62"/>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62"/>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62"/>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62"/>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62"/>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62"/>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62"/>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62"/>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62"/>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62"/>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62"/>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62"/>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62"/>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62"/>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62"/>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62"/>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62"/>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7" name="Google Shape;14887;p62"/>
          <p:cNvGrpSpPr/>
          <p:nvPr/>
        </p:nvGrpSpPr>
        <p:grpSpPr>
          <a:xfrm>
            <a:off x="6542267" y="2436849"/>
            <a:ext cx="366722" cy="342892"/>
            <a:chOff x="6567324" y="2436849"/>
            <a:chExt cx="366722" cy="342892"/>
          </a:xfrm>
        </p:grpSpPr>
        <p:sp>
          <p:nvSpPr>
            <p:cNvPr id="14888" name="Google Shape;14888;p62"/>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62"/>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62"/>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62"/>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62"/>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62"/>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62"/>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62"/>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62"/>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62"/>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62"/>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62"/>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62"/>
          <p:cNvGrpSpPr/>
          <p:nvPr/>
        </p:nvGrpSpPr>
        <p:grpSpPr>
          <a:xfrm>
            <a:off x="4183913" y="3361347"/>
            <a:ext cx="299349" cy="348188"/>
            <a:chOff x="4208970" y="3361347"/>
            <a:chExt cx="299349" cy="348188"/>
          </a:xfrm>
        </p:grpSpPr>
        <p:sp>
          <p:nvSpPr>
            <p:cNvPr id="14901" name="Google Shape;14901;p62"/>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62"/>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62"/>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62"/>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62"/>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62"/>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62"/>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62"/>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62"/>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62"/>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62"/>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62"/>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62"/>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62"/>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5" name="Google Shape;14915;p62"/>
          <p:cNvGrpSpPr/>
          <p:nvPr/>
        </p:nvGrpSpPr>
        <p:grpSpPr>
          <a:xfrm>
            <a:off x="2761776" y="1512351"/>
            <a:ext cx="366722" cy="353667"/>
            <a:chOff x="2786833" y="1512351"/>
            <a:chExt cx="366722" cy="353667"/>
          </a:xfrm>
        </p:grpSpPr>
        <p:sp>
          <p:nvSpPr>
            <p:cNvPr id="14916" name="Google Shape;14916;p62"/>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62"/>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62"/>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62"/>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62"/>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62"/>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62"/>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62"/>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62"/>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62"/>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62"/>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62"/>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62"/>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62"/>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62"/>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62"/>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62"/>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62"/>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62"/>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62"/>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6" name="Google Shape;14936;p62"/>
          <p:cNvGrpSpPr/>
          <p:nvPr/>
        </p:nvGrpSpPr>
        <p:grpSpPr>
          <a:xfrm>
            <a:off x="1820264" y="1512744"/>
            <a:ext cx="352723" cy="353090"/>
            <a:chOff x="1845321" y="1512744"/>
            <a:chExt cx="352723" cy="353090"/>
          </a:xfrm>
        </p:grpSpPr>
        <p:sp>
          <p:nvSpPr>
            <p:cNvPr id="14937" name="Google Shape;14937;p62"/>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62"/>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62"/>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62"/>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62"/>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62"/>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62"/>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62"/>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62"/>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62"/>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62"/>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62"/>
          <p:cNvGrpSpPr/>
          <p:nvPr/>
        </p:nvGrpSpPr>
        <p:grpSpPr>
          <a:xfrm>
            <a:off x="3189395" y="3340533"/>
            <a:ext cx="392465" cy="389896"/>
            <a:chOff x="3214452" y="3340533"/>
            <a:chExt cx="392465" cy="389896"/>
          </a:xfrm>
        </p:grpSpPr>
        <p:sp>
          <p:nvSpPr>
            <p:cNvPr id="14949" name="Google Shape;14949;p62"/>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62"/>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62"/>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62"/>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62"/>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62"/>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62"/>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62"/>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62"/>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62"/>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62"/>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62"/>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62"/>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62"/>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62"/>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62"/>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62"/>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62"/>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62"/>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62"/>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62"/>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62"/>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62"/>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62"/>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62"/>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4" name="Google Shape;14974;p62"/>
          <p:cNvGrpSpPr/>
          <p:nvPr/>
        </p:nvGrpSpPr>
        <p:grpSpPr>
          <a:xfrm>
            <a:off x="3302172" y="1499899"/>
            <a:ext cx="234650" cy="378440"/>
            <a:chOff x="3327229" y="1499899"/>
            <a:chExt cx="234650" cy="378440"/>
          </a:xfrm>
        </p:grpSpPr>
        <p:sp>
          <p:nvSpPr>
            <p:cNvPr id="14975" name="Google Shape;14975;p62"/>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62"/>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62"/>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62"/>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62"/>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62"/>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62"/>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62"/>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62"/>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62"/>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62"/>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62"/>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62"/>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62"/>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62"/>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62"/>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62"/>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62"/>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62"/>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62"/>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62"/>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62"/>
          <p:cNvGrpSpPr/>
          <p:nvPr/>
        </p:nvGrpSpPr>
        <p:grpSpPr>
          <a:xfrm>
            <a:off x="3710496" y="1530151"/>
            <a:ext cx="366722" cy="317962"/>
            <a:chOff x="3735553" y="1530151"/>
            <a:chExt cx="366722" cy="317962"/>
          </a:xfrm>
        </p:grpSpPr>
        <p:sp>
          <p:nvSpPr>
            <p:cNvPr id="14997" name="Google Shape;14997;p62"/>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62"/>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62"/>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62"/>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62"/>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62"/>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62"/>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62"/>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62"/>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62"/>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62"/>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62"/>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9" name="Google Shape;15009;p62"/>
          <p:cNvGrpSpPr/>
          <p:nvPr/>
        </p:nvGrpSpPr>
        <p:grpSpPr>
          <a:xfrm>
            <a:off x="841265" y="2469775"/>
            <a:ext cx="379226" cy="322733"/>
            <a:chOff x="866322" y="2469775"/>
            <a:chExt cx="379226" cy="322733"/>
          </a:xfrm>
        </p:grpSpPr>
        <p:sp>
          <p:nvSpPr>
            <p:cNvPr id="15010" name="Google Shape;15010;p62"/>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62"/>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62"/>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62"/>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62"/>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62"/>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62"/>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62"/>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62"/>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62"/>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62"/>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62"/>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62"/>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62"/>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62"/>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62"/>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62"/>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62"/>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62"/>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62"/>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62"/>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62"/>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62"/>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62"/>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62"/>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62"/>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6" name="Google Shape;15036;p62"/>
          <p:cNvGrpSpPr/>
          <p:nvPr/>
        </p:nvGrpSpPr>
        <p:grpSpPr>
          <a:xfrm>
            <a:off x="1303330" y="2500814"/>
            <a:ext cx="404183" cy="289151"/>
            <a:chOff x="1328387" y="2500814"/>
            <a:chExt cx="404183" cy="289151"/>
          </a:xfrm>
        </p:grpSpPr>
        <p:sp>
          <p:nvSpPr>
            <p:cNvPr id="15037" name="Google Shape;15037;p62"/>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62"/>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62"/>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62"/>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62"/>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62"/>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62"/>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62"/>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62"/>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62"/>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62"/>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62"/>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62"/>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62"/>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62"/>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62"/>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62"/>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62"/>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62"/>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62"/>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62"/>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62"/>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62"/>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62"/>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62"/>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62"/>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62"/>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62"/>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62"/>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6" name="Google Shape;15066;p62"/>
          <p:cNvGrpSpPr/>
          <p:nvPr/>
        </p:nvGrpSpPr>
        <p:grpSpPr>
          <a:xfrm>
            <a:off x="1796408" y="2495702"/>
            <a:ext cx="365988" cy="270801"/>
            <a:chOff x="1821465" y="2495702"/>
            <a:chExt cx="365988" cy="270801"/>
          </a:xfrm>
        </p:grpSpPr>
        <p:sp>
          <p:nvSpPr>
            <p:cNvPr id="15067" name="Google Shape;15067;p62"/>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62"/>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62"/>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62"/>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62"/>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62"/>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62"/>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4" name="Google Shape;15074;p62"/>
          <p:cNvGrpSpPr/>
          <p:nvPr/>
        </p:nvGrpSpPr>
        <p:grpSpPr>
          <a:xfrm>
            <a:off x="3700666" y="2455776"/>
            <a:ext cx="354977" cy="351202"/>
            <a:chOff x="3725723" y="2455776"/>
            <a:chExt cx="354977" cy="351202"/>
          </a:xfrm>
        </p:grpSpPr>
        <p:sp>
          <p:nvSpPr>
            <p:cNvPr id="15075" name="Google Shape;15075;p62"/>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62"/>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62"/>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62"/>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62"/>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62"/>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62"/>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62"/>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62"/>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62"/>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62"/>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62"/>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62"/>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8" name="Google Shape;15088;p62"/>
          <p:cNvGrpSpPr/>
          <p:nvPr/>
        </p:nvGrpSpPr>
        <p:grpSpPr>
          <a:xfrm>
            <a:off x="5201108" y="1977641"/>
            <a:ext cx="230482" cy="388847"/>
            <a:chOff x="5226165" y="1977641"/>
            <a:chExt cx="230482" cy="388847"/>
          </a:xfrm>
        </p:grpSpPr>
        <p:sp>
          <p:nvSpPr>
            <p:cNvPr id="15089" name="Google Shape;15089;p62"/>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62"/>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62"/>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62"/>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62"/>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62"/>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62"/>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62"/>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62"/>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62"/>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62"/>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62"/>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62"/>
          <p:cNvGrpSpPr/>
          <p:nvPr/>
        </p:nvGrpSpPr>
        <p:grpSpPr>
          <a:xfrm>
            <a:off x="5607545" y="2025510"/>
            <a:ext cx="370130" cy="287264"/>
            <a:chOff x="5632602" y="2025510"/>
            <a:chExt cx="370130" cy="287264"/>
          </a:xfrm>
        </p:grpSpPr>
        <p:sp>
          <p:nvSpPr>
            <p:cNvPr id="15102" name="Google Shape;15102;p62"/>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62"/>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62"/>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62"/>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62"/>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62"/>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62"/>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62"/>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62"/>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62"/>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62"/>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62"/>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62"/>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62"/>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62"/>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62"/>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62"/>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62"/>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0" name="Google Shape;15120;p62"/>
          <p:cNvGrpSpPr/>
          <p:nvPr/>
        </p:nvGrpSpPr>
        <p:grpSpPr>
          <a:xfrm>
            <a:off x="4187321" y="2456537"/>
            <a:ext cx="331515" cy="330021"/>
            <a:chOff x="4212378" y="2456537"/>
            <a:chExt cx="331515" cy="330021"/>
          </a:xfrm>
        </p:grpSpPr>
        <p:sp>
          <p:nvSpPr>
            <p:cNvPr id="15121" name="Google Shape;15121;p62"/>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62"/>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62"/>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62"/>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62"/>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62"/>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62"/>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62"/>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62"/>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0" name="Google Shape;15130;p62"/>
          <p:cNvGrpSpPr/>
          <p:nvPr/>
        </p:nvGrpSpPr>
        <p:grpSpPr>
          <a:xfrm>
            <a:off x="6150956" y="1977825"/>
            <a:ext cx="235411" cy="347427"/>
            <a:chOff x="6176013" y="1977825"/>
            <a:chExt cx="235411" cy="347427"/>
          </a:xfrm>
        </p:grpSpPr>
        <p:sp>
          <p:nvSpPr>
            <p:cNvPr id="15131" name="Google Shape;15131;p62"/>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62"/>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62"/>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62"/>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62"/>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62"/>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62"/>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62"/>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62"/>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62"/>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62"/>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62"/>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62"/>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62"/>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62"/>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62"/>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62"/>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8" name="Google Shape;15148;p62"/>
          <p:cNvGrpSpPr/>
          <p:nvPr/>
        </p:nvGrpSpPr>
        <p:grpSpPr>
          <a:xfrm>
            <a:off x="6627020" y="1977458"/>
            <a:ext cx="235778" cy="347794"/>
            <a:chOff x="6652077" y="1977458"/>
            <a:chExt cx="235778" cy="347794"/>
          </a:xfrm>
        </p:grpSpPr>
        <p:sp>
          <p:nvSpPr>
            <p:cNvPr id="15149" name="Google Shape;15149;p62"/>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62"/>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62"/>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62"/>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62"/>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62"/>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62"/>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62"/>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62"/>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62"/>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62"/>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62"/>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62"/>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62"/>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62"/>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62"/>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5" name="Google Shape;15165;p62"/>
          <p:cNvGrpSpPr/>
          <p:nvPr/>
        </p:nvGrpSpPr>
        <p:grpSpPr>
          <a:xfrm>
            <a:off x="7047456" y="1997512"/>
            <a:ext cx="394352" cy="308052"/>
            <a:chOff x="7072513" y="1997512"/>
            <a:chExt cx="394352" cy="308052"/>
          </a:xfrm>
        </p:grpSpPr>
        <p:sp>
          <p:nvSpPr>
            <p:cNvPr id="15166" name="Google Shape;15166;p62"/>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62"/>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62"/>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62"/>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62"/>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62"/>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62"/>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62"/>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62"/>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62"/>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62"/>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7" name="Google Shape;15177;p62"/>
          <p:cNvGrpSpPr/>
          <p:nvPr/>
        </p:nvGrpSpPr>
        <p:grpSpPr>
          <a:xfrm>
            <a:off x="7551151" y="1977825"/>
            <a:ext cx="292533" cy="347454"/>
            <a:chOff x="7576208" y="1977825"/>
            <a:chExt cx="292533" cy="347454"/>
          </a:xfrm>
        </p:grpSpPr>
        <p:sp>
          <p:nvSpPr>
            <p:cNvPr id="15178" name="Google Shape;15178;p62"/>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62"/>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62"/>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62"/>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62"/>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62"/>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62"/>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62"/>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62"/>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62"/>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62"/>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62"/>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62"/>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1" name="Google Shape;15191;p62"/>
          <p:cNvGrpSpPr/>
          <p:nvPr/>
        </p:nvGrpSpPr>
        <p:grpSpPr>
          <a:xfrm>
            <a:off x="7998825" y="1977458"/>
            <a:ext cx="320557" cy="347794"/>
            <a:chOff x="8023882" y="1977458"/>
            <a:chExt cx="320557" cy="347794"/>
          </a:xfrm>
        </p:grpSpPr>
        <p:sp>
          <p:nvSpPr>
            <p:cNvPr id="15192" name="Google Shape;15192;p62"/>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62"/>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62"/>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62"/>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62"/>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62"/>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62"/>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62"/>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62"/>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62"/>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62"/>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62"/>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62"/>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62"/>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62"/>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62"/>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62"/>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62"/>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62"/>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62"/>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62"/>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62"/>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62"/>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62"/>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62"/>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62"/>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62"/>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62"/>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62"/>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62"/>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62"/>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62"/>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62"/>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62"/>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62"/>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62"/>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62"/>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62"/>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62"/>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62"/>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2" name="Google Shape;15232;p62"/>
          <p:cNvGrpSpPr/>
          <p:nvPr/>
        </p:nvGrpSpPr>
        <p:grpSpPr>
          <a:xfrm>
            <a:off x="5602617" y="2444819"/>
            <a:ext cx="345147" cy="342630"/>
            <a:chOff x="5627674" y="2444819"/>
            <a:chExt cx="345147" cy="342630"/>
          </a:xfrm>
        </p:grpSpPr>
        <p:sp>
          <p:nvSpPr>
            <p:cNvPr id="15233" name="Google Shape;15233;p62"/>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62"/>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62"/>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62"/>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62"/>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8" name="Google Shape;15238;p62"/>
          <p:cNvGrpSpPr/>
          <p:nvPr/>
        </p:nvGrpSpPr>
        <p:grpSpPr>
          <a:xfrm>
            <a:off x="4628939" y="2440257"/>
            <a:ext cx="396607" cy="348555"/>
            <a:chOff x="4653996" y="2440257"/>
            <a:chExt cx="396607" cy="348555"/>
          </a:xfrm>
        </p:grpSpPr>
        <p:sp>
          <p:nvSpPr>
            <p:cNvPr id="15239" name="Google Shape;15239;p62"/>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62"/>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62"/>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62"/>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62"/>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62"/>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62"/>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62"/>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62"/>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62"/>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62"/>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62"/>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62"/>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62"/>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62"/>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62"/>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62"/>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62"/>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62"/>
          <p:cNvGrpSpPr/>
          <p:nvPr/>
        </p:nvGrpSpPr>
        <p:grpSpPr>
          <a:xfrm>
            <a:off x="1829334" y="2895140"/>
            <a:ext cx="301630" cy="374272"/>
            <a:chOff x="1854391" y="2895140"/>
            <a:chExt cx="301630" cy="374272"/>
          </a:xfrm>
        </p:grpSpPr>
        <p:sp>
          <p:nvSpPr>
            <p:cNvPr id="15258" name="Google Shape;15258;p62"/>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62"/>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62"/>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62"/>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62"/>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62"/>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62"/>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62"/>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62"/>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62"/>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62"/>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62"/>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62"/>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62"/>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62"/>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62"/>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62"/>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62"/>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62"/>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62"/>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62"/>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62"/>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62"/>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62"/>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62"/>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62"/>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62"/>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62"/>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62"/>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62"/>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62"/>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62"/>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62"/>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62"/>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62"/>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62"/>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62"/>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62"/>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62"/>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62"/>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62"/>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62"/>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62"/>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62"/>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62"/>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62"/>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62"/>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62"/>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62"/>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62"/>
          <p:cNvGrpSpPr/>
          <p:nvPr/>
        </p:nvGrpSpPr>
        <p:grpSpPr>
          <a:xfrm>
            <a:off x="5147760" y="2438370"/>
            <a:ext cx="289518" cy="357651"/>
            <a:chOff x="5172817" y="2438370"/>
            <a:chExt cx="289518" cy="357651"/>
          </a:xfrm>
        </p:grpSpPr>
        <p:sp>
          <p:nvSpPr>
            <p:cNvPr id="15308" name="Google Shape;15308;p62"/>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62"/>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62"/>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62"/>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62"/>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62"/>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62"/>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62"/>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62"/>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62"/>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62"/>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9" name="Google Shape;15319;p62"/>
          <p:cNvGrpSpPr/>
          <p:nvPr/>
        </p:nvGrpSpPr>
        <p:grpSpPr>
          <a:xfrm>
            <a:off x="3209449" y="2484534"/>
            <a:ext cx="388297" cy="293320"/>
            <a:chOff x="3234506" y="2484534"/>
            <a:chExt cx="388297" cy="293320"/>
          </a:xfrm>
        </p:grpSpPr>
        <p:sp>
          <p:nvSpPr>
            <p:cNvPr id="15320" name="Google Shape;15320;p62"/>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62"/>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62"/>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62"/>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62"/>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62"/>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62"/>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62"/>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62"/>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62"/>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62"/>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62"/>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62"/>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62"/>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62"/>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62"/>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6" name="Google Shape;15336;p62"/>
          <p:cNvGrpSpPr/>
          <p:nvPr/>
        </p:nvGrpSpPr>
        <p:grpSpPr>
          <a:xfrm>
            <a:off x="6040092" y="3367036"/>
            <a:ext cx="362553" cy="356498"/>
            <a:chOff x="6065149" y="3367036"/>
            <a:chExt cx="362553" cy="356498"/>
          </a:xfrm>
        </p:grpSpPr>
        <p:sp>
          <p:nvSpPr>
            <p:cNvPr id="15337" name="Google Shape;15337;p62"/>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62"/>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62"/>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62"/>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62"/>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2" name="Google Shape;15342;p62"/>
          <p:cNvGrpSpPr/>
          <p:nvPr/>
        </p:nvGrpSpPr>
        <p:grpSpPr>
          <a:xfrm>
            <a:off x="6515764" y="3367036"/>
            <a:ext cx="362553" cy="356498"/>
            <a:chOff x="6540821" y="3367036"/>
            <a:chExt cx="362553" cy="356498"/>
          </a:xfrm>
        </p:grpSpPr>
        <p:sp>
          <p:nvSpPr>
            <p:cNvPr id="15343" name="Google Shape;15343;p62"/>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62"/>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62"/>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62"/>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62"/>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62"/>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62"/>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0" name="Google Shape;15350;p62"/>
          <p:cNvGrpSpPr/>
          <p:nvPr/>
        </p:nvGrpSpPr>
        <p:grpSpPr>
          <a:xfrm>
            <a:off x="2277401" y="2474704"/>
            <a:ext cx="354479" cy="312561"/>
            <a:chOff x="2302458" y="2474704"/>
            <a:chExt cx="354479" cy="312561"/>
          </a:xfrm>
        </p:grpSpPr>
        <p:sp>
          <p:nvSpPr>
            <p:cNvPr id="15351" name="Google Shape;15351;p62"/>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62"/>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62"/>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62"/>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62"/>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62"/>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62"/>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62"/>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62"/>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62"/>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62"/>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62"/>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3" name="Google Shape;15363;p62"/>
          <p:cNvGrpSpPr/>
          <p:nvPr/>
        </p:nvGrpSpPr>
        <p:grpSpPr>
          <a:xfrm>
            <a:off x="2806053" y="2442538"/>
            <a:ext cx="246002" cy="348922"/>
            <a:chOff x="2831110" y="2442538"/>
            <a:chExt cx="246002" cy="348922"/>
          </a:xfrm>
        </p:grpSpPr>
        <p:sp>
          <p:nvSpPr>
            <p:cNvPr id="15364" name="Google Shape;15364;p62"/>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62"/>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62"/>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62"/>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62"/>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62"/>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62"/>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62"/>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62"/>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62"/>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62"/>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62"/>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62"/>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62"/>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8" name="Google Shape;15378;p62"/>
          <p:cNvGrpSpPr/>
          <p:nvPr/>
        </p:nvGrpSpPr>
        <p:grpSpPr>
          <a:xfrm>
            <a:off x="6991435" y="3367036"/>
            <a:ext cx="362947" cy="356498"/>
            <a:chOff x="7016492" y="3367036"/>
            <a:chExt cx="362947" cy="356498"/>
          </a:xfrm>
        </p:grpSpPr>
        <p:sp>
          <p:nvSpPr>
            <p:cNvPr id="15379" name="Google Shape;15379;p62"/>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62"/>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62"/>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62"/>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62"/>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62"/>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5" name="Google Shape;15385;p62"/>
          <p:cNvGrpSpPr/>
          <p:nvPr/>
        </p:nvGrpSpPr>
        <p:grpSpPr>
          <a:xfrm>
            <a:off x="4806717" y="3817357"/>
            <a:ext cx="362947" cy="356576"/>
            <a:chOff x="5108852" y="3817357"/>
            <a:chExt cx="362947" cy="356576"/>
          </a:xfrm>
        </p:grpSpPr>
        <p:sp>
          <p:nvSpPr>
            <p:cNvPr id="15386" name="Google Shape;15386;p62"/>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62"/>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62"/>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62"/>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0" name="Google Shape;15390;p62"/>
          <p:cNvGrpSpPr/>
          <p:nvPr/>
        </p:nvGrpSpPr>
        <p:grpSpPr>
          <a:xfrm>
            <a:off x="5703585" y="3817357"/>
            <a:ext cx="362947" cy="356576"/>
            <a:chOff x="6005720" y="3817357"/>
            <a:chExt cx="362947" cy="356576"/>
          </a:xfrm>
        </p:grpSpPr>
        <p:sp>
          <p:nvSpPr>
            <p:cNvPr id="15391" name="Google Shape;15391;p62"/>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62"/>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62"/>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62"/>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5" name="Google Shape;15395;p62"/>
          <p:cNvGrpSpPr/>
          <p:nvPr/>
        </p:nvGrpSpPr>
        <p:grpSpPr>
          <a:xfrm>
            <a:off x="5564395" y="3367036"/>
            <a:ext cx="362580" cy="356498"/>
            <a:chOff x="5589452" y="3367036"/>
            <a:chExt cx="362580" cy="356498"/>
          </a:xfrm>
        </p:grpSpPr>
        <p:sp>
          <p:nvSpPr>
            <p:cNvPr id="15396" name="Google Shape;15396;p62"/>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62"/>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62"/>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9" name="Google Shape;15399;p62"/>
          <p:cNvGrpSpPr/>
          <p:nvPr/>
        </p:nvGrpSpPr>
        <p:grpSpPr>
          <a:xfrm>
            <a:off x="7462964" y="3362475"/>
            <a:ext cx="372017" cy="365621"/>
            <a:chOff x="7488021" y="3362475"/>
            <a:chExt cx="372017" cy="365621"/>
          </a:xfrm>
        </p:grpSpPr>
        <p:sp>
          <p:nvSpPr>
            <p:cNvPr id="15400" name="Google Shape;15400;p62"/>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62"/>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62"/>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62"/>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62"/>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62"/>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62"/>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62"/>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62"/>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62"/>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0" name="Google Shape;15410;p62"/>
          <p:cNvGrpSpPr/>
          <p:nvPr/>
        </p:nvGrpSpPr>
        <p:grpSpPr>
          <a:xfrm>
            <a:off x="5088724" y="3367036"/>
            <a:ext cx="362553" cy="356498"/>
            <a:chOff x="5113781" y="3367036"/>
            <a:chExt cx="362553" cy="356498"/>
          </a:xfrm>
        </p:grpSpPr>
        <p:sp>
          <p:nvSpPr>
            <p:cNvPr id="15411" name="Google Shape;15411;p62"/>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62"/>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13" name="Google Shape;15413;p62"/>
          <p:cNvSpPr/>
          <p:nvPr/>
        </p:nvSpPr>
        <p:spPr>
          <a:xfrm>
            <a:off x="5147760"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4" name="Google Shape;15414;p62"/>
          <p:cNvGrpSpPr/>
          <p:nvPr/>
        </p:nvGrpSpPr>
        <p:grpSpPr>
          <a:xfrm>
            <a:off x="7943564" y="3365489"/>
            <a:ext cx="375818" cy="357651"/>
            <a:chOff x="7968621" y="3365489"/>
            <a:chExt cx="375818" cy="357651"/>
          </a:xfrm>
        </p:grpSpPr>
        <p:sp>
          <p:nvSpPr>
            <p:cNvPr id="15415" name="Google Shape;15415;p62"/>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62"/>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62"/>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62"/>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62"/>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62"/>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62"/>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62"/>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62"/>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62"/>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62"/>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62"/>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7" name="Google Shape;15427;p62"/>
          <p:cNvGrpSpPr/>
          <p:nvPr/>
        </p:nvGrpSpPr>
        <p:grpSpPr>
          <a:xfrm>
            <a:off x="5255151" y="3817357"/>
            <a:ext cx="362947" cy="356576"/>
            <a:chOff x="5557286" y="3817357"/>
            <a:chExt cx="362947" cy="356576"/>
          </a:xfrm>
        </p:grpSpPr>
        <p:grpSp>
          <p:nvGrpSpPr>
            <p:cNvPr id="15428" name="Google Shape;15428;p62"/>
            <p:cNvGrpSpPr/>
            <p:nvPr/>
          </p:nvGrpSpPr>
          <p:grpSpPr>
            <a:xfrm>
              <a:off x="5557286" y="3817357"/>
              <a:ext cx="362947" cy="356576"/>
              <a:chOff x="5557286" y="3817357"/>
              <a:chExt cx="362947" cy="356576"/>
            </a:xfrm>
          </p:grpSpPr>
          <p:sp>
            <p:nvSpPr>
              <p:cNvPr id="15429" name="Google Shape;15429;p62"/>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62"/>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62"/>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32" name="Google Shape;15432;p62"/>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3" name="Google Shape;15433;p62"/>
          <p:cNvGrpSpPr/>
          <p:nvPr/>
        </p:nvGrpSpPr>
        <p:grpSpPr>
          <a:xfrm>
            <a:off x="4358284" y="3817357"/>
            <a:ext cx="362947" cy="356576"/>
            <a:chOff x="4660419" y="3817357"/>
            <a:chExt cx="362947" cy="356576"/>
          </a:xfrm>
        </p:grpSpPr>
        <p:grpSp>
          <p:nvGrpSpPr>
            <p:cNvPr id="15434" name="Google Shape;15434;p62"/>
            <p:cNvGrpSpPr/>
            <p:nvPr/>
          </p:nvGrpSpPr>
          <p:grpSpPr>
            <a:xfrm>
              <a:off x="4660419" y="3817357"/>
              <a:ext cx="362947" cy="356576"/>
              <a:chOff x="4660419" y="3817357"/>
              <a:chExt cx="362947" cy="356576"/>
            </a:xfrm>
          </p:grpSpPr>
          <p:sp>
            <p:nvSpPr>
              <p:cNvPr id="15435" name="Google Shape;15435;p62"/>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62"/>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7" name="Google Shape;15437;p62"/>
            <p:cNvGrpSpPr/>
            <p:nvPr/>
          </p:nvGrpSpPr>
          <p:grpSpPr>
            <a:xfrm>
              <a:off x="4694459" y="3856408"/>
              <a:ext cx="282308" cy="265356"/>
              <a:chOff x="4690600" y="3853050"/>
              <a:chExt cx="289488" cy="272132"/>
            </a:xfrm>
          </p:grpSpPr>
          <p:sp>
            <p:nvSpPr>
              <p:cNvPr id="15438" name="Google Shape;15438;p62"/>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62"/>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40" name="Google Shape;15440;p62"/>
          <p:cNvGrpSpPr/>
          <p:nvPr/>
        </p:nvGrpSpPr>
        <p:grpSpPr>
          <a:xfrm>
            <a:off x="6159823" y="3813323"/>
            <a:ext cx="369882" cy="364325"/>
            <a:chOff x="1190200" y="238125"/>
            <a:chExt cx="5306767" cy="5212083"/>
          </a:xfrm>
        </p:grpSpPr>
        <p:grpSp>
          <p:nvGrpSpPr>
            <p:cNvPr id="15441" name="Google Shape;15441;p62"/>
            <p:cNvGrpSpPr/>
            <p:nvPr/>
          </p:nvGrpSpPr>
          <p:grpSpPr>
            <a:xfrm>
              <a:off x="1190200" y="238125"/>
              <a:ext cx="5212075" cy="5212075"/>
              <a:chOff x="1190200" y="238125"/>
              <a:chExt cx="5212075" cy="5212075"/>
            </a:xfrm>
          </p:grpSpPr>
          <p:sp>
            <p:nvSpPr>
              <p:cNvPr id="15442" name="Google Shape;15442;p62"/>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62"/>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44" name="Google Shape;15444;p62"/>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5" name="Google Shape;15445;p62"/>
          <p:cNvGrpSpPr/>
          <p:nvPr/>
        </p:nvGrpSpPr>
        <p:grpSpPr>
          <a:xfrm>
            <a:off x="3461049" y="3817357"/>
            <a:ext cx="363314" cy="356576"/>
            <a:chOff x="3763184" y="3817357"/>
            <a:chExt cx="363314" cy="356576"/>
          </a:xfrm>
        </p:grpSpPr>
        <p:sp>
          <p:nvSpPr>
            <p:cNvPr id="15446" name="Google Shape;15446;p62"/>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62"/>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62"/>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62"/>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62"/>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1" name="Google Shape;15451;p62"/>
          <p:cNvGrpSpPr/>
          <p:nvPr/>
        </p:nvGrpSpPr>
        <p:grpSpPr>
          <a:xfrm>
            <a:off x="3909850" y="3817357"/>
            <a:ext cx="362947" cy="356576"/>
            <a:chOff x="4211985" y="3817357"/>
            <a:chExt cx="362947" cy="356576"/>
          </a:xfrm>
        </p:grpSpPr>
        <p:sp>
          <p:nvSpPr>
            <p:cNvPr id="15452" name="Google Shape;15452;p62"/>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62"/>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62"/>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5" name="Google Shape;15455;p62"/>
          <p:cNvGrpSpPr/>
          <p:nvPr/>
        </p:nvGrpSpPr>
        <p:grpSpPr>
          <a:xfrm>
            <a:off x="3012615" y="3817357"/>
            <a:ext cx="362920" cy="356865"/>
            <a:chOff x="3314750" y="3817357"/>
            <a:chExt cx="362920" cy="356865"/>
          </a:xfrm>
        </p:grpSpPr>
        <p:grpSp>
          <p:nvGrpSpPr>
            <p:cNvPr id="15456" name="Google Shape;15456;p62"/>
            <p:cNvGrpSpPr/>
            <p:nvPr/>
          </p:nvGrpSpPr>
          <p:grpSpPr>
            <a:xfrm>
              <a:off x="3314750" y="3817357"/>
              <a:ext cx="362920" cy="356865"/>
              <a:chOff x="3314750" y="3817357"/>
              <a:chExt cx="362920" cy="356865"/>
            </a:xfrm>
          </p:grpSpPr>
          <p:sp>
            <p:nvSpPr>
              <p:cNvPr id="15457" name="Google Shape;15457;p62"/>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62"/>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9" name="Google Shape;15459;p62"/>
            <p:cNvGrpSpPr/>
            <p:nvPr/>
          </p:nvGrpSpPr>
          <p:grpSpPr>
            <a:xfrm>
              <a:off x="3394986" y="3894612"/>
              <a:ext cx="202339" cy="202323"/>
              <a:chOff x="935197" y="1793977"/>
              <a:chExt cx="256451" cy="256430"/>
            </a:xfrm>
          </p:grpSpPr>
          <p:sp>
            <p:nvSpPr>
              <p:cNvPr id="15460" name="Google Shape;15460;p6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6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462" name="Google Shape;15462;p62"/>
          <p:cNvGrpSpPr/>
          <p:nvPr/>
        </p:nvGrpSpPr>
        <p:grpSpPr>
          <a:xfrm>
            <a:off x="2564181" y="3817357"/>
            <a:ext cx="362920" cy="356865"/>
            <a:chOff x="2866317" y="3817357"/>
            <a:chExt cx="362920" cy="356865"/>
          </a:xfrm>
        </p:grpSpPr>
        <p:sp>
          <p:nvSpPr>
            <p:cNvPr id="15463" name="Google Shape;15463;p62"/>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62"/>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62"/>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66" name="Google Shape;15466;p62"/>
          <p:cNvSpPr txBox="1">
            <a:spLocks noGrp="1"/>
          </p:cNvSpPr>
          <p:nvPr>
            <p:ph type="title"/>
          </p:nvPr>
        </p:nvSpPr>
        <p:spPr>
          <a:xfrm>
            <a:off x="716700"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7"/>
          <p:cNvSpPr txBox="1">
            <a:spLocks noGrp="1"/>
          </p:cNvSpPr>
          <p:nvPr>
            <p:ph type="title"/>
          </p:nvPr>
        </p:nvSpPr>
        <p:spPr>
          <a:xfrm>
            <a:off x="3693500" y="1074575"/>
            <a:ext cx="4966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2"/>
                </a:solidFill>
              </a:rPr>
              <a:t>What is </a:t>
            </a:r>
            <a:r>
              <a:rPr lang="en">
                <a:solidFill>
                  <a:schemeClr val="accent1"/>
                </a:solidFill>
              </a:rPr>
              <a:t>a pitch deck?</a:t>
            </a:r>
            <a:endParaRPr>
              <a:solidFill>
                <a:schemeClr val="accent1"/>
              </a:solidFill>
            </a:endParaRPr>
          </a:p>
        </p:txBody>
      </p:sp>
      <p:sp>
        <p:nvSpPr>
          <p:cNvPr id="219" name="Google Shape;219;p27"/>
          <p:cNvSpPr txBox="1">
            <a:spLocks noGrp="1"/>
          </p:cNvSpPr>
          <p:nvPr>
            <p:ph type="subTitle" idx="1"/>
          </p:nvPr>
        </p:nvSpPr>
        <p:spPr>
          <a:xfrm>
            <a:off x="3693500" y="1713625"/>
            <a:ext cx="4717500" cy="22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 short presentation that entrepreneurs use to describe their business and present it to potential investors. It usually consists of about 10 slides that provide:</a:t>
            </a:r>
            <a:endParaRPr/>
          </a:p>
          <a:p>
            <a:pPr marL="0" lvl="0" indent="0" algn="l" rtl="0">
              <a:spcBef>
                <a:spcPts val="0"/>
              </a:spcBef>
              <a:spcAft>
                <a:spcPts val="0"/>
              </a:spcAft>
              <a:buNone/>
            </a:pPr>
            <a:endParaRPr/>
          </a:p>
          <a:p>
            <a:pPr marL="457200" lvl="0" indent="-304800" algn="l" rtl="0">
              <a:spcBef>
                <a:spcPts val="0"/>
              </a:spcBef>
              <a:spcAft>
                <a:spcPts val="0"/>
              </a:spcAft>
              <a:buSzPts val="1200"/>
              <a:buChar char="●"/>
            </a:pPr>
            <a:r>
              <a:rPr lang="en"/>
              <a:t>An overview of the company's mission and its product or service offered</a:t>
            </a:r>
            <a:endParaRPr/>
          </a:p>
          <a:p>
            <a:pPr marL="457200" lvl="0" indent="-304800" algn="l" rtl="0">
              <a:spcBef>
                <a:spcPts val="0"/>
              </a:spcBef>
              <a:spcAft>
                <a:spcPts val="0"/>
              </a:spcAft>
              <a:buSzPts val="1200"/>
              <a:buChar char="●"/>
            </a:pPr>
            <a:r>
              <a:rPr lang="en"/>
              <a:t>Market opportunity</a:t>
            </a:r>
            <a:endParaRPr/>
          </a:p>
          <a:p>
            <a:pPr marL="457200" lvl="0" indent="-304800" algn="l" rtl="0">
              <a:spcBef>
                <a:spcPts val="0"/>
              </a:spcBef>
              <a:spcAft>
                <a:spcPts val="0"/>
              </a:spcAft>
              <a:buSzPts val="1200"/>
              <a:buChar char="●"/>
            </a:pPr>
            <a:r>
              <a:rPr lang="en"/>
              <a:t>Team, financials, etc.</a:t>
            </a:r>
            <a:endParaRPr/>
          </a:p>
          <a:p>
            <a:pPr marL="457200" lvl="0" indent="0" algn="l" rtl="0">
              <a:spcBef>
                <a:spcPts val="0"/>
              </a:spcBef>
              <a:spcAft>
                <a:spcPts val="0"/>
              </a:spcAft>
              <a:buNone/>
            </a:pPr>
            <a:endParaRPr/>
          </a:p>
          <a:p>
            <a:pPr marL="0" lvl="0" indent="0" algn="l" rtl="0">
              <a:spcBef>
                <a:spcPts val="0"/>
              </a:spcBef>
              <a:spcAft>
                <a:spcPts val="0"/>
              </a:spcAft>
              <a:buNone/>
            </a:pPr>
            <a:r>
              <a:rPr lang="en"/>
              <a:t>The goal is to garner enough interest from investors so that they are motivated to invest in the business</a:t>
            </a:r>
            <a:endParaRPr/>
          </a:p>
        </p:txBody>
      </p:sp>
      <p:grpSp>
        <p:nvGrpSpPr>
          <p:cNvPr id="220" name="Google Shape;220;p27"/>
          <p:cNvGrpSpPr/>
          <p:nvPr/>
        </p:nvGrpSpPr>
        <p:grpSpPr>
          <a:xfrm>
            <a:off x="796431" y="1325402"/>
            <a:ext cx="2637000" cy="2636400"/>
            <a:chOff x="796431" y="1325402"/>
            <a:chExt cx="2637000" cy="2636400"/>
          </a:xfrm>
        </p:grpSpPr>
        <p:sp>
          <p:nvSpPr>
            <p:cNvPr id="221" name="Google Shape;221;p27"/>
            <p:cNvSpPr/>
            <p:nvPr/>
          </p:nvSpPr>
          <p:spPr>
            <a:xfrm>
              <a:off x="796431" y="1325402"/>
              <a:ext cx="2637000" cy="2636400"/>
            </a:xfrm>
            <a:prstGeom prst="ellipse">
              <a:avLst/>
            </a:prstGeom>
            <a:noFill/>
            <a:ln w="19050" cap="flat" cmpd="sng">
              <a:solidFill>
                <a:schemeClr val="accent4"/>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7"/>
            <p:cNvSpPr/>
            <p:nvPr/>
          </p:nvSpPr>
          <p:spPr>
            <a:xfrm>
              <a:off x="856698" y="1385599"/>
              <a:ext cx="2516400" cy="2516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27"/>
          <p:cNvGrpSpPr/>
          <p:nvPr/>
        </p:nvGrpSpPr>
        <p:grpSpPr>
          <a:xfrm>
            <a:off x="1046732" y="1576622"/>
            <a:ext cx="2136510" cy="2134508"/>
            <a:chOff x="1325050" y="3964700"/>
            <a:chExt cx="1094075" cy="1093050"/>
          </a:xfrm>
        </p:grpSpPr>
        <p:sp>
          <p:nvSpPr>
            <p:cNvPr id="224" name="Google Shape;224;p27"/>
            <p:cNvSpPr/>
            <p:nvPr/>
          </p:nvSpPr>
          <p:spPr>
            <a:xfrm>
              <a:off x="1325050" y="3964700"/>
              <a:ext cx="1094075" cy="1093050"/>
            </a:xfrm>
            <a:custGeom>
              <a:avLst/>
              <a:gdLst/>
              <a:ahLst/>
              <a:cxnLst/>
              <a:rect l="l" t="t" r="r" b="b"/>
              <a:pathLst>
                <a:path w="43763" h="43722" extrusionOk="0">
                  <a:moveTo>
                    <a:pt x="21881" y="2924"/>
                  </a:moveTo>
                  <a:cubicBezTo>
                    <a:pt x="32355" y="2924"/>
                    <a:pt x="40799" y="11408"/>
                    <a:pt x="40799" y="21841"/>
                  </a:cubicBezTo>
                  <a:cubicBezTo>
                    <a:pt x="40799" y="32315"/>
                    <a:pt x="32355" y="40799"/>
                    <a:pt x="21881" y="40799"/>
                  </a:cubicBezTo>
                  <a:cubicBezTo>
                    <a:pt x="11448" y="40799"/>
                    <a:pt x="2964" y="32315"/>
                    <a:pt x="2964" y="21841"/>
                  </a:cubicBezTo>
                  <a:cubicBezTo>
                    <a:pt x="2964" y="11408"/>
                    <a:pt x="11448" y="2924"/>
                    <a:pt x="21881" y="2924"/>
                  </a:cubicBezTo>
                  <a:close/>
                  <a:moveTo>
                    <a:pt x="21881" y="1"/>
                  </a:moveTo>
                  <a:cubicBezTo>
                    <a:pt x="9825" y="1"/>
                    <a:pt x="1" y="9784"/>
                    <a:pt x="1" y="21882"/>
                  </a:cubicBezTo>
                  <a:cubicBezTo>
                    <a:pt x="1" y="33938"/>
                    <a:pt x="9825" y="43722"/>
                    <a:pt x="21881" y="43722"/>
                  </a:cubicBezTo>
                  <a:cubicBezTo>
                    <a:pt x="33979" y="43722"/>
                    <a:pt x="43762" y="33938"/>
                    <a:pt x="43762" y="21882"/>
                  </a:cubicBezTo>
                  <a:cubicBezTo>
                    <a:pt x="43762" y="9784"/>
                    <a:pt x="33979" y="1"/>
                    <a:pt x="218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7"/>
            <p:cNvSpPr/>
            <p:nvPr/>
          </p:nvSpPr>
          <p:spPr>
            <a:xfrm>
              <a:off x="1410300" y="4049950"/>
              <a:ext cx="923575" cy="922550"/>
            </a:xfrm>
            <a:custGeom>
              <a:avLst/>
              <a:gdLst/>
              <a:ahLst/>
              <a:cxnLst/>
              <a:rect l="l" t="t" r="r" b="b"/>
              <a:pathLst>
                <a:path w="36943" h="36902" extrusionOk="0">
                  <a:moveTo>
                    <a:pt x="18471" y="1056"/>
                  </a:moveTo>
                  <a:cubicBezTo>
                    <a:pt x="19080" y="1056"/>
                    <a:pt x="19689" y="1097"/>
                    <a:pt x="20258" y="1137"/>
                  </a:cubicBezTo>
                  <a:lnTo>
                    <a:pt x="18512" y="11976"/>
                  </a:lnTo>
                  <a:lnTo>
                    <a:pt x="16807" y="1137"/>
                  </a:lnTo>
                  <a:cubicBezTo>
                    <a:pt x="17294" y="1097"/>
                    <a:pt x="17862" y="1056"/>
                    <a:pt x="18471" y="1056"/>
                  </a:cubicBezTo>
                  <a:close/>
                  <a:moveTo>
                    <a:pt x="11367" y="2558"/>
                  </a:moveTo>
                  <a:lnTo>
                    <a:pt x="15264" y="12829"/>
                  </a:lnTo>
                  <a:lnTo>
                    <a:pt x="8363" y="4345"/>
                  </a:lnTo>
                  <a:cubicBezTo>
                    <a:pt x="9297" y="3654"/>
                    <a:pt x="10312" y="3086"/>
                    <a:pt x="11367" y="2558"/>
                  </a:cubicBezTo>
                  <a:close/>
                  <a:moveTo>
                    <a:pt x="25697" y="2558"/>
                  </a:moveTo>
                  <a:cubicBezTo>
                    <a:pt x="26712" y="3086"/>
                    <a:pt x="27727" y="3695"/>
                    <a:pt x="28661" y="4345"/>
                  </a:cubicBezTo>
                  <a:lnTo>
                    <a:pt x="21760" y="12829"/>
                  </a:lnTo>
                  <a:lnTo>
                    <a:pt x="25697" y="2558"/>
                  </a:lnTo>
                  <a:close/>
                  <a:moveTo>
                    <a:pt x="4385" y="8242"/>
                  </a:moveTo>
                  <a:lnTo>
                    <a:pt x="12829" y="15143"/>
                  </a:lnTo>
                  <a:lnTo>
                    <a:pt x="12829" y="15143"/>
                  </a:lnTo>
                  <a:lnTo>
                    <a:pt x="2599" y="11246"/>
                  </a:lnTo>
                  <a:cubicBezTo>
                    <a:pt x="3086" y="10190"/>
                    <a:pt x="3695" y="9216"/>
                    <a:pt x="4385" y="8242"/>
                  </a:cubicBezTo>
                  <a:close/>
                  <a:moveTo>
                    <a:pt x="32599" y="8363"/>
                  </a:moveTo>
                  <a:cubicBezTo>
                    <a:pt x="33289" y="9257"/>
                    <a:pt x="33857" y="10271"/>
                    <a:pt x="34344" y="11327"/>
                  </a:cubicBezTo>
                  <a:lnTo>
                    <a:pt x="24114" y="15265"/>
                  </a:lnTo>
                  <a:lnTo>
                    <a:pt x="32599" y="8363"/>
                  </a:lnTo>
                  <a:close/>
                  <a:moveTo>
                    <a:pt x="16482" y="1137"/>
                  </a:moveTo>
                  <a:lnTo>
                    <a:pt x="18390" y="12788"/>
                  </a:lnTo>
                  <a:lnTo>
                    <a:pt x="17862" y="15955"/>
                  </a:lnTo>
                  <a:lnTo>
                    <a:pt x="15792" y="13438"/>
                  </a:lnTo>
                  <a:lnTo>
                    <a:pt x="11570" y="2437"/>
                  </a:lnTo>
                  <a:cubicBezTo>
                    <a:pt x="13153" y="1828"/>
                    <a:pt x="14777" y="1340"/>
                    <a:pt x="16482" y="1137"/>
                  </a:cubicBezTo>
                  <a:close/>
                  <a:moveTo>
                    <a:pt x="20501" y="1178"/>
                  </a:moveTo>
                  <a:cubicBezTo>
                    <a:pt x="22206" y="1422"/>
                    <a:pt x="23871" y="1828"/>
                    <a:pt x="25373" y="2518"/>
                  </a:cubicBezTo>
                  <a:lnTo>
                    <a:pt x="21151" y="13519"/>
                  </a:lnTo>
                  <a:lnTo>
                    <a:pt x="19121" y="15995"/>
                  </a:lnTo>
                  <a:lnTo>
                    <a:pt x="18634" y="12829"/>
                  </a:lnTo>
                  <a:lnTo>
                    <a:pt x="20501" y="1178"/>
                  </a:lnTo>
                  <a:close/>
                  <a:moveTo>
                    <a:pt x="18471" y="13641"/>
                  </a:moveTo>
                  <a:lnTo>
                    <a:pt x="18877" y="16279"/>
                  </a:lnTo>
                  <a:lnTo>
                    <a:pt x="18634" y="16564"/>
                  </a:lnTo>
                  <a:lnTo>
                    <a:pt x="18228" y="16564"/>
                  </a:lnTo>
                  <a:lnTo>
                    <a:pt x="18065" y="16279"/>
                  </a:lnTo>
                  <a:lnTo>
                    <a:pt x="18471" y="13641"/>
                  </a:lnTo>
                  <a:close/>
                  <a:moveTo>
                    <a:pt x="8120" y="4466"/>
                  </a:moveTo>
                  <a:lnTo>
                    <a:pt x="15589" y="13600"/>
                  </a:lnTo>
                  <a:lnTo>
                    <a:pt x="16766" y="16645"/>
                  </a:lnTo>
                  <a:lnTo>
                    <a:pt x="13722" y="15468"/>
                  </a:lnTo>
                  <a:lnTo>
                    <a:pt x="4588" y="7998"/>
                  </a:lnTo>
                  <a:cubicBezTo>
                    <a:pt x="5521" y="6699"/>
                    <a:pt x="6739" y="5481"/>
                    <a:pt x="8120" y="4466"/>
                  </a:cubicBezTo>
                  <a:close/>
                  <a:moveTo>
                    <a:pt x="28864" y="4547"/>
                  </a:moveTo>
                  <a:cubicBezTo>
                    <a:pt x="30244" y="5522"/>
                    <a:pt x="31421" y="6740"/>
                    <a:pt x="32436" y="8120"/>
                  </a:cubicBezTo>
                  <a:lnTo>
                    <a:pt x="23302" y="15549"/>
                  </a:lnTo>
                  <a:lnTo>
                    <a:pt x="20258" y="16726"/>
                  </a:lnTo>
                  <a:lnTo>
                    <a:pt x="21435" y="13681"/>
                  </a:lnTo>
                  <a:lnTo>
                    <a:pt x="28864" y="4547"/>
                  </a:lnTo>
                  <a:close/>
                  <a:moveTo>
                    <a:pt x="16076" y="14250"/>
                  </a:moveTo>
                  <a:lnTo>
                    <a:pt x="17822" y="16320"/>
                  </a:lnTo>
                  <a:lnTo>
                    <a:pt x="17781" y="16685"/>
                  </a:lnTo>
                  <a:cubicBezTo>
                    <a:pt x="17659" y="16726"/>
                    <a:pt x="17497" y="16767"/>
                    <a:pt x="17416" y="16888"/>
                  </a:cubicBezTo>
                  <a:lnTo>
                    <a:pt x="17051" y="16726"/>
                  </a:lnTo>
                  <a:lnTo>
                    <a:pt x="16076" y="14250"/>
                  </a:lnTo>
                  <a:close/>
                  <a:moveTo>
                    <a:pt x="20907" y="14290"/>
                  </a:moveTo>
                  <a:lnTo>
                    <a:pt x="19933" y="16848"/>
                  </a:lnTo>
                  <a:lnTo>
                    <a:pt x="19608" y="16970"/>
                  </a:lnTo>
                  <a:cubicBezTo>
                    <a:pt x="19486" y="16929"/>
                    <a:pt x="19405" y="16848"/>
                    <a:pt x="19283" y="16767"/>
                  </a:cubicBezTo>
                  <a:lnTo>
                    <a:pt x="19243" y="16361"/>
                  </a:lnTo>
                  <a:lnTo>
                    <a:pt x="20907" y="14290"/>
                  </a:lnTo>
                  <a:close/>
                  <a:moveTo>
                    <a:pt x="14249" y="16036"/>
                  </a:moveTo>
                  <a:lnTo>
                    <a:pt x="16807" y="16970"/>
                  </a:lnTo>
                  <a:lnTo>
                    <a:pt x="16969" y="17335"/>
                  </a:lnTo>
                  <a:cubicBezTo>
                    <a:pt x="16888" y="17416"/>
                    <a:pt x="16807" y="17538"/>
                    <a:pt x="16766" y="17660"/>
                  </a:cubicBezTo>
                  <a:lnTo>
                    <a:pt x="16360" y="17700"/>
                  </a:lnTo>
                  <a:lnTo>
                    <a:pt x="14249" y="16036"/>
                  </a:lnTo>
                  <a:close/>
                  <a:moveTo>
                    <a:pt x="22653" y="16077"/>
                  </a:moveTo>
                  <a:lnTo>
                    <a:pt x="20542" y="17782"/>
                  </a:lnTo>
                  <a:lnTo>
                    <a:pt x="20217" y="17741"/>
                  </a:lnTo>
                  <a:cubicBezTo>
                    <a:pt x="20136" y="17660"/>
                    <a:pt x="20095" y="17497"/>
                    <a:pt x="20014" y="17376"/>
                  </a:cubicBezTo>
                  <a:lnTo>
                    <a:pt x="20136" y="17051"/>
                  </a:lnTo>
                  <a:lnTo>
                    <a:pt x="22653" y="16077"/>
                  </a:lnTo>
                  <a:close/>
                  <a:moveTo>
                    <a:pt x="2477" y="11489"/>
                  </a:moveTo>
                  <a:lnTo>
                    <a:pt x="13519" y="15711"/>
                  </a:lnTo>
                  <a:lnTo>
                    <a:pt x="15995" y="17741"/>
                  </a:lnTo>
                  <a:lnTo>
                    <a:pt x="12788" y="18269"/>
                  </a:lnTo>
                  <a:lnTo>
                    <a:pt x="1178" y="16361"/>
                  </a:lnTo>
                  <a:cubicBezTo>
                    <a:pt x="1421" y="14696"/>
                    <a:pt x="1827" y="13032"/>
                    <a:pt x="2477" y="11489"/>
                  </a:cubicBezTo>
                  <a:close/>
                  <a:moveTo>
                    <a:pt x="34466" y="11530"/>
                  </a:moveTo>
                  <a:cubicBezTo>
                    <a:pt x="35115" y="13113"/>
                    <a:pt x="35562" y="14737"/>
                    <a:pt x="35724" y="16482"/>
                  </a:cubicBezTo>
                  <a:lnTo>
                    <a:pt x="24114" y="18350"/>
                  </a:lnTo>
                  <a:lnTo>
                    <a:pt x="20907" y="17863"/>
                  </a:lnTo>
                  <a:lnTo>
                    <a:pt x="23465" y="15752"/>
                  </a:lnTo>
                  <a:lnTo>
                    <a:pt x="34466" y="11530"/>
                  </a:lnTo>
                  <a:close/>
                  <a:moveTo>
                    <a:pt x="20623" y="17984"/>
                  </a:moveTo>
                  <a:lnTo>
                    <a:pt x="23221" y="18390"/>
                  </a:lnTo>
                  <a:lnTo>
                    <a:pt x="20623" y="18796"/>
                  </a:lnTo>
                  <a:lnTo>
                    <a:pt x="20298" y="18675"/>
                  </a:lnTo>
                  <a:lnTo>
                    <a:pt x="20298" y="18390"/>
                  </a:lnTo>
                  <a:lnTo>
                    <a:pt x="20298" y="18269"/>
                  </a:lnTo>
                  <a:lnTo>
                    <a:pt x="20623" y="17984"/>
                  </a:lnTo>
                  <a:close/>
                  <a:moveTo>
                    <a:pt x="16279" y="18025"/>
                  </a:moveTo>
                  <a:lnTo>
                    <a:pt x="16604" y="18187"/>
                  </a:lnTo>
                  <a:lnTo>
                    <a:pt x="16604" y="18431"/>
                  </a:lnTo>
                  <a:lnTo>
                    <a:pt x="16604" y="18593"/>
                  </a:lnTo>
                  <a:lnTo>
                    <a:pt x="16279" y="18878"/>
                  </a:lnTo>
                  <a:lnTo>
                    <a:pt x="13641" y="18431"/>
                  </a:lnTo>
                  <a:lnTo>
                    <a:pt x="16279" y="18025"/>
                  </a:lnTo>
                  <a:close/>
                  <a:moveTo>
                    <a:pt x="18471" y="17416"/>
                  </a:moveTo>
                  <a:cubicBezTo>
                    <a:pt x="19040" y="17416"/>
                    <a:pt x="19486" y="17903"/>
                    <a:pt x="19486" y="18431"/>
                  </a:cubicBezTo>
                  <a:cubicBezTo>
                    <a:pt x="19486" y="18999"/>
                    <a:pt x="19040" y="19446"/>
                    <a:pt x="18471" y="19446"/>
                  </a:cubicBezTo>
                  <a:cubicBezTo>
                    <a:pt x="17903" y="19446"/>
                    <a:pt x="17456" y="18999"/>
                    <a:pt x="17456" y="18431"/>
                  </a:cubicBezTo>
                  <a:cubicBezTo>
                    <a:pt x="17456" y="17903"/>
                    <a:pt x="17903" y="17416"/>
                    <a:pt x="18471" y="17416"/>
                  </a:cubicBezTo>
                  <a:close/>
                  <a:moveTo>
                    <a:pt x="1178" y="16685"/>
                  </a:moveTo>
                  <a:lnTo>
                    <a:pt x="11976" y="18390"/>
                  </a:lnTo>
                  <a:lnTo>
                    <a:pt x="1178" y="20136"/>
                  </a:lnTo>
                  <a:cubicBezTo>
                    <a:pt x="1137" y="19608"/>
                    <a:pt x="1056" y="18999"/>
                    <a:pt x="1056" y="18431"/>
                  </a:cubicBezTo>
                  <a:cubicBezTo>
                    <a:pt x="1056" y="17863"/>
                    <a:pt x="1137" y="17254"/>
                    <a:pt x="1178" y="16685"/>
                  </a:cubicBezTo>
                  <a:close/>
                  <a:moveTo>
                    <a:pt x="35765" y="16767"/>
                  </a:moveTo>
                  <a:cubicBezTo>
                    <a:pt x="35846" y="17335"/>
                    <a:pt x="35887" y="17903"/>
                    <a:pt x="35887" y="18512"/>
                  </a:cubicBezTo>
                  <a:cubicBezTo>
                    <a:pt x="35887" y="19121"/>
                    <a:pt x="35846" y="19730"/>
                    <a:pt x="35765" y="20298"/>
                  </a:cubicBezTo>
                  <a:lnTo>
                    <a:pt x="24967" y="18512"/>
                  </a:lnTo>
                  <a:lnTo>
                    <a:pt x="35765" y="16767"/>
                  </a:lnTo>
                  <a:close/>
                  <a:moveTo>
                    <a:pt x="16401" y="19121"/>
                  </a:moveTo>
                  <a:lnTo>
                    <a:pt x="16766" y="19162"/>
                  </a:lnTo>
                  <a:cubicBezTo>
                    <a:pt x="16807" y="19284"/>
                    <a:pt x="16848" y="19405"/>
                    <a:pt x="16969" y="19527"/>
                  </a:cubicBezTo>
                  <a:lnTo>
                    <a:pt x="16807" y="19892"/>
                  </a:lnTo>
                  <a:lnTo>
                    <a:pt x="14331" y="20826"/>
                  </a:lnTo>
                  <a:lnTo>
                    <a:pt x="16401" y="19121"/>
                  </a:lnTo>
                  <a:close/>
                  <a:moveTo>
                    <a:pt x="20542" y="19202"/>
                  </a:moveTo>
                  <a:lnTo>
                    <a:pt x="22653" y="20907"/>
                  </a:lnTo>
                  <a:lnTo>
                    <a:pt x="22653" y="20907"/>
                  </a:lnTo>
                  <a:lnTo>
                    <a:pt x="20095" y="19933"/>
                  </a:lnTo>
                  <a:lnTo>
                    <a:pt x="19933" y="19568"/>
                  </a:lnTo>
                  <a:cubicBezTo>
                    <a:pt x="19973" y="19487"/>
                    <a:pt x="20095" y="19365"/>
                    <a:pt x="20136" y="19284"/>
                  </a:cubicBezTo>
                  <a:lnTo>
                    <a:pt x="20542" y="19202"/>
                  </a:lnTo>
                  <a:close/>
                  <a:moveTo>
                    <a:pt x="17375" y="19933"/>
                  </a:moveTo>
                  <a:cubicBezTo>
                    <a:pt x="17456" y="19974"/>
                    <a:pt x="17578" y="20095"/>
                    <a:pt x="17659" y="20136"/>
                  </a:cubicBezTo>
                  <a:lnTo>
                    <a:pt x="17700" y="20542"/>
                  </a:lnTo>
                  <a:lnTo>
                    <a:pt x="16036" y="22612"/>
                  </a:lnTo>
                  <a:lnTo>
                    <a:pt x="16036" y="22612"/>
                  </a:lnTo>
                  <a:lnTo>
                    <a:pt x="17010" y="20095"/>
                  </a:lnTo>
                  <a:lnTo>
                    <a:pt x="17375" y="19933"/>
                  </a:lnTo>
                  <a:close/>
                  <a:moveTo>
                    <a:pt x="19527" y="19974"/>
                  </a:moveTo>
                  <a:lnTo>
                    <a:pt x="19892" y="20136"/>
                  </a:lnTo>
                  <a:lnTo>
                    <a:pt x="20866" y="22612"/>
                  </a:lnTo>
                  <a:lnTo>
                    <a:pt x="19121" y="20542"/>
                  </a:lnTo>
                  <a:lnTo>
                    <a:pt x="19161" y="20177"/>
                  </a:lnTo>
                  <a:cubicBezTo>
                    <a:pt x="19283" y="20136"/>
                    <a:pt x="19446" y="20095"/>
                    <a:pt x="19527" y="19974"/>
                  </a:cubicBezTo>
                  <a:close/>
                  <a:moveTo>
                    <a:pt x="18674" y="20339"/>
                  </a:moveTo>
                  <a:lnTo>
                    <a:pt x="18837" y="20623"/>
                  </a:lnTo>
                  <a:lnTo>
                    <a:pt x="18431" y="23262"/>
                  </a:lnTo>
                  <a:lnTo>
                    <a:pt x="18025" y="20623"/>
                  </a:lnTo>
                  <a:lnTo>
                    <a:pt x="18268" y="20339"/>
                  </a:lnTo>
                  <a:close/>
                  <a:moveTo>
                    <a:pt x="12788" y="18553"/>
                  </a:moveTo>
                  <a:lnTo>
                    <a:pt x="15995" y="19081"/>
                  </a:lnTo>
                  <a:lnTo>
                    <a:pt x="13438" y="21151"/>
                  </a:lnTo>
                  <a:lnTo>
                    <a:pt x="2436" y="25373"/>
                  </a:lnTo>
                  <a:cubicBezTo>
                    <a:pt x="1827" y="23790"/>
                    <a:pt x="1381" y="22166"/>
                    <a:pt x="1178" y="20420"/>
                  </a:cubicBezTo>
                  <a:lnTo>
                    <a:pt x="12788" y="18553"/>
                  </a:lnTo>
                  <a:close/>
                  <a:moveTo>
                    <a:pt x="24114" y="18593"/>
                  </a:moveTo>
                  <a:lnTo>
                    <a:pt x="35724" y="20461"/>
                  </a:lnTo>
                  <a:cubicBezTo>
                    <a:pt x="35521" y="22206"/>
                    <a:pt x="35075" y="23830"/>
                    <a:pt x="34385" y="25373"/>
                  </a:cubicBezTo>
                  <a:lnTo>
                    <a:pt x="23383" y="21151"/>
                  </a:lnTo>
                  <a:lnTo>
                    <a:pt x="20907" y="19121"/>
                  </a:lnTo>
                  <a:lnTo>
                    <a:pt x="24114" y="18593"/>
                  </a:lnTo>
                  <a:close/>
                  <a:moveTo>
                    <a:pt x="12829" y="21638"/>
                  </a:moveTo>
                  <a:lnTo>
                    <a:pt x="4385" y="28539"/>
                  </a:lnTo>
                  <a:cubicBezTo>
                    <a:pt x="3654" y="27646"/>
                    <a:pt x="3045" y="26631"/>
                    <a:pt x="2599" y="25576"/>
                  </a:cubicBezTo>
                  <a:lnTo>
                    <a:pt x="12829" y="21638"/>
                  </a:lnTo>
                  <a:close/>
                  <a:moveTo>
                    <a:pt x="24074" y="21760"/>
                  </a:moveTo>
                  <a:lnTo>
                    <a:pt x="34304" y="25657"/>
                  </a:lnTo>
                  <a:cubicBezTo>
                    <a:pt x="33857" y="26672"/>
                    <a:pt x="33248" y="27687"/>
                    <a:pt x="32517" y="28661"/>
                  </a:cubicBezTo>
                  <a:lnTo>
                    <a:pt x="24074" y="21760"/>
                  </a:lnTo>
                  <a:close/>
                  <a:moveTo>
                    <a:pt x="16645" y="20177"/>
                  </a:moveTo>
                  <a:lnTo>
                    <a:pt x="15467" y="23221"/>
                  </a:lnTo>
                  <a:lnTo>
                    <a:pt x="8038" y="32355"/>
                  </a:lnTo>
                  <a:cubicBezTo>
                    <a:pt x="6699" y="31340"/>
                    <a:pt x="5481" y="30163"/>
                    <a:pt x="4466" y="28823"/>
                  </a:cubicBezTo>
                  <a:lnTo>
                    <a:pt x="13600" y="21354"/>
                  </a:lnTo>
                  <a:lnTo>
                    <a:pt x="16645" y="20177"/>
                  </a:lnTo>
                  <a:close/>
                  <a:moveTo>
                    <a:pt x="20176" y="20217"/>
                  </a:moveTo>
                  <a:lnTo>
                    <a:pt x="23221" y="21394"/>
                  </a:lnTo>
                  <a:lnTo>
                    <a:pt x="32355" y="28864"/>
                  </a:lnTo>
                  <a:cubicBezTo>
                    <a:pt x="31340" y="30244"/>
                    <a:pt x="30203" y="31462"/>
                    <a:pt x="28823" y="32396"/>
                  </a:cubicBezTo>
                  <a:lnTo>
                    <a:pt x="21354" y="23262"/>
                  </a:lnTo>
                  <a:lnTo>
                    <a:pt x="20176" y="20217"/>
                  </a:lnTo>
                  <a:close/>
                  <a:moveTo>
                    <a:pt x="15183" y="24074"/>
                  </a:moveTo>
                  <a:lnTo>
                    <a:pt x="11286" y="34344"/>
                  </a:lnTo>
                  <a:cubicBezTo>
                    <a:pt x="10190" y="33817"/>
                    <a:pt x="9175" y="33208"/>
                    <a:pt x="8282" y="32558"/>
                  </a:cubicBezTo>
                  <a:lnTo>
                    <a:pt x="15183" y="24074"/>
                  </a:lnTo>
                  <a:close/>
                  <a:moveTo>
                    <a:pt x="21678" y="24074"/>
                  </a:moveTo>
                  <a:lnTo>
                    <a:pt x="28580" y="32558"/>
                  </a:lnTo>
                  <a:cubicBezTo>
                    <a:pt x="27646" y="33289"/>
                    <a:pt x="26631" y="33817"/>
                    <a:pt x="25576" y="34344"/>
                  </a:cubicBezTo>
                  <a:lnTo>
                    <a:pt x="21678" y="24074"/>
                  </a:lnTo>
                  <a:close/>
                  <a:moveTo>
                    <a:pt x="17781" y="20907"/>
                  </a:moveTo>
                  <a:lnTo>
                    <a:pt x="18268" y="24074"/>
                  </a:lnTo>
                  <a:lnTo>
                    <a:pt x="16401" y="35725"/>
                  </a:lnTo>
                  <a:cubicBezTo>
                    <a:pt x="14737" y="35522"/>
                    <a:pt x="13032" y="35034"/>
                    <a:pt x="11530" y="34385"/>
                  </a:cubicBezTo>
                  <a:lnTo>
                    <a:pt x="15751" y="23384"/>
                  </a:lnTo>
                  <a:lnTo>
                    <a:pt x="17781" y="20907"/>
                  </a:lnTo>
                  <a:close/>
                  <a:moveTo>
                    <a:pt x="19080" y="20907"/>
                  </a:moveTo>
                  <a:lnTo>
                    <a:pt x="21151" y="23424"/>
                  </a:lnTo>
                  <a:lnTo>
                    <a:pt x="25373" y="34426"/>
                  </a:lnTo>
                  <a:cubicBezTo>
                    <a:pt x="23789" y="35116"/>
                    <a:pt x="22166" y="35562"/>
                    <a:pt x="20461" y="35725"/>
                  </a:cubicBezTo>
                  <a:lnTo>
                    <a:pt x="18593" y="24074"/>
                  </a:lnTo>
                  <a:lnTo>
                    <a:pt x="19080" y="20907"/>
                  </a:lnTo>
                  <a:close/>
                  <a:moveTo>
                    <a:pt x="18431" y="24967"/>
                  </a:moveTo>
                  <a:lnTo>
                    <a:pt x="20136" y="35765"/>
                  </a:lnTo>
                  <a:cubicBezTo>
                    <a:pt x="19608" y="35806"/>
                    <a:pt x="19040" y="35846"/>
                    <a:pt x="18471" y="35846"/>
                  </a:cubicBezTo>
                  <a:cubicBezTo>
                    <a:pt x="17862" y="35846"/>
                    <a:pt x="17254" y="35806"/>
                    <a:pt x="16685" y="35765"/>
                  </a:cubicBezTo>
                  <a:lnTo>
                    <a:pt x="18431" y="24967"/>
                  </a:lnTo>
                  <a:close/>
                  <a:moveTo>
                    <a:pt x="18471" y="1"/>
                  </a:moveTo>
                  <a:cubicBezTo>
                    <a:pt x="8282" y="1"/>
                    <a:pt x="1" y="8242"/>
                    <a:pt x="1" y="18431"/>
                  </a:cubicBezTo>
                  <a:cubicBezTo>
                    <a:pt x="1" y="28661"/>
                    <a:pt x="8282" y="36902"/>
                    <a:pt x="18471" y="36902"/>
                  </a:cubicBezTo>
                  <a:cubicBezTo>
                    <a:pt x="28661" y="36902"/>
                    <a:pt x="36942" y="28661"/>
                    <a:pt x="36942" y="18431"/>
                  </a:cubicBezTo>
                  <a:cubicBezTo>
                    <a:pt x="36942" y="8242"/>
                    <a:pt x="28661" y="1"/>
                    <a:pt x="18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7"/>
            <p:cNvSpPr/>
            <p:nvPr/>
          </p:nvSpPr>
          <p:spPr>
            <a:xfrm>
              <a:off x="1830450" y="4469100"/>
              <a:ext cx="83250" cy="84275"/>
            </a:xfrm>
            <a:custGeom>
              <a:avLst/>
              <a:gdLst/>
              <a:ahLst/>
              <a:cxnLst/>
              <a:rect l="l" t="t" r="r" b="b"/>
              <a:pathLst>
                <a:path w="3330" h="3371" extrusionOk="0">
                  <a:moveTo>
                    <a:pt x="1665" y="407"/>
                  </a:moveTo>
                  <a:cubicBezTo>
                    <a:pt x="2396" y="407"/>
                    <a:pt x="2924" y="975"/>
                    <a:pt x="2924" y="1665"/>
                  </a:cubicBezTo>
                  <a:cubicBezTo>
                    <a:pt x="2924" y="2396"/>
                    <a:pt x="2355" y="2964"/>
                    <a:pt x="1665" y="2964"/>
                  </a:cubicBezTo>
                  <a:cubicBezTo>
                    <a:pt x="975" y="2964"/>
                    <a:pt x="407" y="2396"/>
                    <a:pt x="407" y="1665"/>
                  </a:cubicBezTo>
                  <a:cubicBezTo>
                    <a:pt x="407" y="975"/>
                    <a:pt x="975" y="407"/>
                    <a:pt x="1665" y="407"/>
                  </a:cubicBezTo>
                  <a:close/>
                  <a:moveTo>
                    <a:pt x="1665" y="1"/>
                  </a:moveTo>
                  <a:cubicBezTo>
                    <a:pt x="772" y="1"/>
                    <a:pt x="1" y="772"/>
                    <a:pt x="1" y="1706"/>
                  </a:cubicBezTo>
                  <a:cubicBezTo>
                    <a:pt x="1" y="2599"/>
                    <a:pt x="772" y="3370"/>
                    <a:pt x="1665" y="3370"/>
                  </a:cubicBezTo>
                  <a:cubicBezTo>
                    <a:pt x="2599" y="3370"/>
                    <a:pt x="3330" y="2599"/>
                    <a:pt x="3330" y="1706"/>
                  </a:cubicBezTo>
                  <a:cubicBezTo>
                    <a:pt x="3330" y="772"/>
                    <a:pt x="2599" y="1"/>
                    <a:pt x="16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 name="Google Shape;227;p27"/>
          <p:cNvSpPr/>
          <p:nvPr/>
        </p:nvSpPr>
        <p:spPr>
          <a:xfrm flipH="1">
            <a:off x="2876638" y="1146500"/>
            <a:ext cx="281869" cy="281849"/>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7"/>
          <p:cNvSpPr/>
          <p:nvPr/>
        </p:nvSpPr>
        <p:spPr>
          <a:xfrm flipH="1">
            <a:off x="415673" y="1767297"/>
            <a:ext cx="354352" cy="354327"/>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7"/>
          <p:cNvSpPr/>
          <p:nvPr/>
        </p:nvSpPr>
        <p:spPr>
          <a:xfrm flipH="1">
            <a:off x="3067715" y="3674693"/>
            <a:ext cx="234734" cy="234717"/>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5470"/>
        <p:cNvGrpSpPr/>
        <p:nvPr/>
      </p:nvGrpSpPr>
      <p:grpSpPr>
        <a:xfrm>
          <a:off x="0" y="0"/>
          <a:ext cx="0" cy="0"/>
          <a:chOff x="0" y="0"/>
          <a:chExt cx="0" cy="0"/>
        </a:xfrm>
      </p:grpSpPr>
      <p:pic>
        <p:nvPicPr>
          <p:cNvPr id="15471" name="Google Shape;15471;p6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Main ideas of</a:t>
            </a:r>
            <a:r>
              <a:rPr lang="en"/>
              <a:t> </a:t>
            </a:r>
            <a:r>
              <a:rPr lang="en">
                <a:solidFill>
                  <a:schemeClr val="accent1"/>
                </a:solidFill>
              </a:rPr>
              <a:t>a pitch deck</a:t>
            </a:r>
            <a:endParaRPr>
              <a:solidFill>
                <a:schemeClr val="accent1"/>
              </a:solidFill>
            </a:endParaRPr>
          </a:p>
        </p:txBody>
      </p:sp>
      <p:sp>
        <p:nvSpPr>
          <p:cNvPr id="235" name="Google Shape;235;p28"/>
          <p:cNvSpPr txBox="1">
            <a:spLocks noGrp="1"/>
          </p:cNvSpPr>
          <p:nvPr>
            <p:ph type="subTitle" idx="4"/>
          </p:nvPr>
        </p:nvSpPr>
        <p:spPr>
          <a:xfrm>
            <a:off x="937625" y="2187776"/>
            <a:ext cx="217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Presentation</a:t>
            </a:r>
            <a:endParaRPr/>
          </a:p>
        </p:txBody>
      </p:sp>
      <p:sp>
        <p:nvSpPr>
          <p:cNvPr id="236" name="Google Shape;236;p28"/>
          <p:cNvSpPr txBox="1">
            <a:spLocks noGrp="1"/>
          </p:cNvSpPr>
          <p:nvPr>
            <p:ph type="subTitle" idx="5"/>
          </p:nvPr>
        </p:nvSpPr>
        <p:spPr>
          <a:xfrm>
            <a:off x="3484350" y="2187776"/>
            <a:ext cx="217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Investors</a:t>
            </a:r>
            <a:endParaRPr/>
          </a:p>
        </p:txBody>
      </p:sp>
      <p:sp>
        <p:nvSpPr>
          <p:cNvPr id="237" name="Google Shape;237;p28"/>
          <p:cNvSpPr txBox="1">
            <a:spLocks noGrp="1"/>
          </p:cNvSpPr>
          <p:nvPr>
            <p:ph type="subTitle" idx="1"/>
          </p:nvPr>
        </p:nvSpPr>
        <p:spPr>
          <a:xfrm>
            <a:off x="937625" y="2676990"/>
            <a:ext cx="2175300" cy="16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great presentation for a pitch deck should be concise, clear and easy to understand. Visual elements such as charts, graphs, images, and videos can help to make the presentation engaging</a:t>
            </a:r>
            <a:endParaRPr/>
          </a:p>
        </p:txBody>
      </p:sp>
      <p:sp>
        <p:nvSpPr>
          <p:cNvPr id="238" name="Google Shape;238;p28"/>
          <p:cNvSpPr txBox="1">
            <a:spLocks noGrp="1"/>
          </p:cNvSpPr>
          <p:nvPr>
            <p:ph type="subTitle" idx="2"/>
          </p:nvPr>
        </p:nvSpPr>
        <p:spPr>
          <a:xfrm>
            <a:off x="3484347" y="2676990"/>
            <a:ext cx="2175300" cy="16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When it comes to picking investors for a pitch deck, it's important to research potential investors and understand their personal preferences, as well as goals and interests</a:t>
            </a:r>
            <a:endParaRPr/>
          </a:p>
        </p:txBody>
      </p:sp>
      <p:sp>
        <p:nvSpPr>
          <p:cNvPr id="239" name="Google Shape;239;p28"/>
          <p:cNvSpPr txBox="1">
            <a:spLocks noGrp="1"/>
          </p:cNvSpPr>
          <p:nvPr>
            <p:ph type="subTitle" idx="3"/>
          </p:nvPr>
        </p:nvSpPr>
        <p:spPr>
          <a:xfrm>
            <a:off x="6031075" y="2676990"/>
            <a:ext cx="2175300" cy="160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value of a product is determined by how much customers are willing to pay for it. It's a combination of factors, including the quality of the product, its features, and how well it meets customer needs</a:t>
            </a:r>
            <a:endParaRPr/>
          </a:p>
        </p:txBody>
      </p:sp>
      <p:sp>
        <p:nvSpPr>
          <p:cNvPr id="240" name="Google Shape;240;p28"/>
          <p:cNvSpPr txBox="1">
            <a:spLocks noGrp="1"/>
          </p:cNvSpPr>
          <p:nvPr>
            <p:ph type="subTitle" idx="6"/>
          </p:nvPr>
        </p:nvSpPr>
        <p:spPr>
          <a:xfrm>
            <a:off x="6031075" y="2187776"/>
            <a:ext cx="217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Value</a:t>
            </a:r>
            <a:endParaRPr/>
          </a:p>
        </p:txBody>
      </p:sp>
      <p:cxnSp>
        <p:nvCxnSpPr>
          <p:cNvPr id="241" name="Google Shape;241;p28"/>
          <p:cNvCxnSpPr/>
          <p:nvPr/>
        </p:nvCxnSpPr>
        <p:spPr>
          <a:xfrm>
            <a:off x="-192050" y="4882100"/>
            <a:ext cx="8623800" cy="0"/>
          </a:xfrm>
          <a:prstGeom prst="straightConnector1">
            <a:avLst/>
          </a:prstGeom>
          <a:noFill/>
          <a:ln w="28575" cap="flat" cmpd="sng">
            <a:solidFill>
              <a:schemeClr val="accent2"/>
            </a:solidFill>
            <a:prstDash val="dash"/>
            <a:round/>
            <a:headEnd type="none" w="med" len="med"/>
            <a:tailEnd type="none" w="med" len="med"/>
          </a:ln>
        </p:spPr>
      </p:cxnSp>
      <p:cxnSp>
        <p:nvCxnSpPr>
          <p:cNvPr id="242" name="Google Shape;242;p28"/>
          <p:cNvCxnSpPr/>
          <p:nvPr/>
        </p:nvCxnSpPr>
        <p:spPr>
          <a:xfrm>
            <a:off x="713225" y="261400"/>
            <a:ext cx="8623800" cy="0"/>
          </a:xfrm>
          <a:prstGeom prst="straightConnector1">
            <a:avLst/>
          </a:prstGeom>
          <a:noFill/>
          <a:ln w="28575" cap="flat" cmpd="sng">
            <a:solidFill>
              <a:schemeClr val="accent2"/>
            </a:solidFill>
            <a:prstDash val="dash"/>
            <a:round/>
            <a:headEnd type="none" w="med" len="med"/>
            <a:tailEnd type="none" w="med" len="med"/>
          </a:ln>
        </p:spPr>
      </p:cxnSp>
      <p:grpSp>
        <p:nvGrpSpPr>
          <p:cNvPr id="243" name="Google Shape;243;p28"/>
          <p:cNvGrpSpPr/>
          <p:nvPr/>
        </p:nvGrpSpPr>
        <p:grpSpPr>
          <a:xfrm>
            <a:off x="1023563" y="1407919"/>
            <a:ext cx="801600" cy="801300"/>
            <a:chOff x="1023563" y="1407919"/>
            <a:chExt cx="801600" cy="801300"/>
          </a:xfrm>
        </p:grpSpPr>
        <p:sp>
          <p:nvSpPr>
            <p:cNvPr id="244" name="Google Shape;244;p28"/>
            <p:cNvSpPr/>
            <p:nvPr/>
          </p:nvSpPr>
          <p:spPr>
            <a:xfrm>
              <a:off x="1023563" y="1407919"/>
              <a:ext cx="801600" cy="8013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8"/>
            <p:cNvSpPr/>
            <p:nvPr/>
          </p:nvSpPr>
          <p:spPr>
            <a:xfrm>
              <a:off x="1041881" y="1426069"/>
              <a:ext cx="765000" cy="7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28"/>
          <p:cNvGrpSpPr/>
          <p:nvPr/>
        </p:nvGrpSpPr>
        <p:grpSpPr>
          <a:xfrm>
            <a:off x="3566013" y="1407919"/>
            <a:ext cx="801600" cy="801300"/>
            <a:chOff x="3566013" y="1407919"/>
            <a:chExt cx="801600" cy="801300"/>
          </a:xfrm>
        </p:grpSpPr>
        <p:sp>
          <p:nvSpPr>
            <p:cNvPr id="247" name="Google Shape;247;p28"/>
            <p:cNvSpPr/>
            <p:nvPr/>
          </p:nvSpPr>
          <p:spPr>
            <a:xfrm>
              <a:off x="3566013" y="1407919"/>
              <a:ext cx="801600" cy="8013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3584331" y="1426069"/>
              <a:ext cx="765000" cy="7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28"/>
          <p:cNvGrpSpPr/>
          <p:nvPr/>
        </p:nvGrpSpPr>
        <p:grpSpPr>
          <a:xfrm>
            <a:off x="6108463" y="1407919"/>
            <a:ext cx="801600" cy="801300"/>
            <a:chOff x="6108463" y="1407919"/>
            <a:chExt cx="801600" cy="801300"/>
          </a:xfrm>
        </p:grpSpPr>
        <p:sp>
          <p:nvSpPr>
            <p:cNvPr id="250" name="Google Shape;250;p28"/>
            <p:cNvSpPr/>
            <p:nvPr/>
          </p:nvSpPr>
          <p:spPr>
            <a:xfrm>
              <a:off x="6108463" y="1407919"/>
              <a:ext cx="801600" cy="8013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6126781" y="1426069"/>
              <a:ext cx="765000" cy="7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 name="Google Shape;252;p28"/>
          <p:cNvGrpSpPr/>
          <p:nvPr/>
        </p:nvGrpSpPr>
        <p:grpSpPr>
          <a:xfrm>
            <a:off x="6222484" y="1621419"/>
            <a:ext cx="583331" cy="409948"/>
            <a:chOff x="6125450" y="4459975"/>
            <a:chExt cx="953000" cy="669850"/>
          </a:xfrm>
        </p:grpSpPr>
        <p:sp>
          <p:nvSpPr>
            <p:cNvPr id="253" name="Google Shape;253;p28"/>
            <p:cNvSpPr/>
            <p:nvPr/>
          </p:nvSpPr>
          <p:spPr>
            <a:xfrm>
              <a:off x="6373075" y="4459975"/>
              <a:ext cx="464825" cy="669850"/>
            </a:xfrm>
            <a:custGeom>
              <a:avLst/>
              <a:gdLst/>
              <a:ahLst/>
              <a:cxnLst/>
              <a:rect l="l" t="t" r="r" b="b"/>
              <a:pathLst>
                <a:path w="18593" h="26794" extrusionOk="0">
                  <a:moveTo>
                    <a:pt x="15630" y="1746"/>
                  </a:moveTo>
                  <a:cubicBezTo>
                    <a:pt x="15995" y="1746"/>
                    <a:pt x="16279" y="2071"/>
                    <a:pt x="16279" y="2395"/>
                  </a:cubicBezTo>
                  <a:lnTo>
                    <a:pt x="16279" y="3004"/>
                  </a:lnTo>
                  <a:lnTo>
                    <a:pt x="16279" y="18999"/>
                  </a:lnTo>
                  <a:lnTo>
                    <a:pt x="16279" y="19608"/>
                  </a:lnTo>
                  <a:cubicBezTo>
                    <a:pt x="16279" y="19973"/>
                    <a:pt x="15995" y="20257"/>
                    <a:pt x="15630" y="20257"/>
                  </a:cubicBezTo>
                  <a:lnTo>
                    <a:pt x="2842" y="20257"/>
                  </a:lnTo>
                  <a:cubicBezTo>
                    <a:pt x="2477" y="20257"/>
                    <a:pt x="2192" y="19973"/>
                    <a:pt x="2192" y="19608"/>
                  </a:cubicBezTo>
                  <a:lnTo>
                    <a:pt x="2192" y="18999"/>
                  </a:lnTo>
                  <a:lnTo>
                    <a:pt x="2192" y="3004"/>
                  </a:lnTo>
                  <a:lnTo>
                    <a:pt x="2192" y="2395"/>
                  </a:lnTo>
                  <a:cubicBezTo>
                    <a:pt x="2192" y="2071"/>
                    <a:pt x="2477" y="1746"/>
                    <a:pt x="2842" y="1746"/>
                  </a:cubicBezTo>
                  <a:close/>
                  <a:moveTo>
                    <a:pt x="3979" y="22449"/>
                  </a:moveTo>
                  <a:cubicBezTo>
                    <a:pt x="4588" y="22449"/>
                    <a:pt x="5034" y="22896"/>
                    <a:pt x="5034" y="23505"/>
                  </a:cubicBezTo>
                  <a:cubicBezTo>
                    <a:pt x="5034" y="24114"/>
                    <a:pt x="4588" y="24601"/>
                    <a:pt x="3979" y="24601"/>
                  </a:cubicBezTo>
                  <a:lnTo>
                    <a:pt x="3573" y="24601"/>
                  </a:lnTo>
                  <a:cubicBezTo>
                    <a:pt x="2964" y="24601"/>
                    <a:pt x="2477" y="24114"/>
                    <a:pt x="2477" y="23505"/>
                  </a:cubicBezTo>
                  <a:cubicBezTo>
                    <a:pt x="2477" y="22896"/>
                    <a:pt x="2923" y="22449"/>
                    <a:pt x="3573" y="22449"/>
                  </a:cubicBezTo>
                  <a:close/>
                  <a:moveTo>
                    <a:pt x="14858" y="22449"/>
                  </a:moveTo>
                  <a:cubicBezTo>
                    <a:pt x="15467" y="22449"/>
                    <a:pt x="15954" y="22896"/>
                    <a:pt x="15954" y="23505"/>
                  </a:cubicBezTo>
                  <a:cubicBezTo>
                    <a:pt x="15954" y="24114"/>
                    <a:pt x="15467" y="24601"/>
                    <a:pt x="14858" y="24601"/>
                  </a:cubicBezTo>
                  <a:lnTo>
                    <a:pt x="14452" y="24601"/>
                  </a:lnTo>
                  <a:cubicBezTo>
                    <a:pt x="13843" y="24601"/>
                    <a:pt x="13397" y="24114"/>
                    <a:pt x="13397" y="23505"/>
                  </a:cubicBezTo>
                  <a:cubicBezTo>
                    <a:pt x="13397" y="22896"/>
                    <a:pt x="13843" y="22449"/>
                    <a:pt x="14452" y="22449"/>
                  </a:cubicBezTo>
                  <a:close/>
                  <a:moveTo>
                    <a:pt x="10312" y="21881"/>
                  </a:moveTo>
                  <a:cubicBezTo>
                    <a:pt x="11205" y="21881"/>
                    <a:pt x="11935" y="22612"/>
                    <a:pt x="11935" y="23505"/>
                  </a:cubicBezTo>
                  <a:cubicBezTo>
                    <a:pt x="11935" y="24439"/>
                    <a:pt x="11205" y="25129"/>
                    <a:pt x="10312" y="25129"/>
                  </a:cubicBezTo>
                  <a:lnTo>
                    <a:pt x="8079" y="25129"/>
                  </a:lnTo>
                  <a:cubicBezTo>
                    <a:pt x="7145" y="25129"/>
                    <a:pt x="6455" y="24439"/>
                    <a:pt x="6455" y="23505"/>
                  </a:cubicBezTo>
                  <a:cubicBezTo>
                    <a:pt x="6455" y="22612"/>
                    <a:pt x="7145" y="21881"/>
                    <a:pt x="8079" y="21881"/>
                  </a:cubicBezTo>
                  <a:close/>
                  <a:moveTo>
                    <a:pt x="2883" y="0"/>
                  </a:moveTo>
                  <a:cubicBezTo>
                    <a:pt x="1259" y="0"/>
                    <a:pt x="0" y="1340"/>
                    <a:pt x="0" y="2923"/>
                  </a:cubicBezTo>
                  <a:lnTo>
                    <a:pt x="0" y="23911"/>
                  </a:lnTo>
                  <a:cubicBezTo>
                    <a:pt x="0" y="25535"/>
                    <a:pt x="1340" y="26793"/>
                    <a:pt x="2883" y="26793"/>
                  </a:cubicBezTo>
                  <a:lnTo>
                    <a:pt x="15670" y="26793"/>
                  </a:lnTo>
                  <a:cubicBezTo>
                    <a:pt x="17294" y="26793"/>
                    <a:pt x="18593" y="25494"/>
                    <a:pt x="18593" y="23911"/>
                  </a:cubicBezTo>
                  <a:lnTo>
                    <a:pt x="18593" y="2923"/>
                  </a:lnTo>
                  <a:cubicBezTo>
                    <a:pt x="18593" y="1340"/>
                    <a:pt x="17253" y="0"/>
                    <a:pt x="15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a:off x="6511100" y="4527975"/>
              <a:ext cx="81200" cy="126875"/>
            </a:xfrm>
            <a:custGeom>
              <a:avLst/>
              <a:gdLst/>
              <a:ahLst/>
              <a:cxnLst/>
              <a:rect l="l" t="t" r="r" b="b"/>
              <a:pathLst>
                <a:path w="3248" h="5075" extrusionOk="0">
                  <a:moveTo>
                    <a:pt x="1746" y="2679"/>
                  </a:moveTo>
                  <a:cubicBezTo>
                    <a:pt x="2233" y="2679"/>
                    <a:pt x="2436" y="3045"/>
                    <a:pt x="2436" y="3329"/>
                  </a:cubicBezTo>
                  <a:cubicBezTo>
                    <a:pt x="2436" y="3816"/>
                    <a:pt x="2152" y="4222"/>
                    <a:pt x="1624" y="4222"/>
                  </a:cubicBezTo>
                  <a:cubicBezTo>
                    <a:pt x="1299" y="4222"/>
                    <a:pt x="893" y="4019"/>
                    <a:pt x="893" y="3491"/>
                  </a:cubicBezTo>
                  <a:cubicBezTo>
                    <a:pt x="893" y="2923"/>
                    <a:pt x="1299" y="2679"/>
                    <a:pt x="1746" y="2679"/>
                  </a:cubicBezTo>
                  <a:close/>
                  <a:moveTo>
                    <a:pt x="2152" y="0"/>
                  </a:moveTo>
                  <a:cubicBezTo>
                    <a:pt x="1502" y="0"/>
                    <a:pt x="0" y="1299"/>
                    <a:pt x="0" y="3126"/>
                  </a:cubicBezTo>
                  <a:cubicBezTo>
                    <a:pt x="0" y="4506"/>
                    <a:pt x="690" y="5034"/>
                    <a:pt x="1543" y="5075"/>
                  </a:cubicBezTo>
                  <a:cubicBezTo>
                    <a:pt x="2598" y="5075"/>
                    <a:pt x="3248" y="4263"/>
                    <a:pt x="3248" y="3370"/>
                  </a:cubicBezTo>
                  <a:cubicBezTo>
                    <a:pt x="3248" y="2436"/>
                    <a:pt x="2598" y="1949"/>
                    <a:pt x="1786" y="1949"/>
                  </a:cubicBezTo>
                  <a:cubicBezTo>
                    <a:pt x="1583" y="1949"/>
                    <a:pt x="1178" y="1949"/>
                    <a:pt x="975" y="2233"/>
                  </a:cubicBezTo>
                  <a:cubicBezTo>
                    <a:pt x="1096" y="1340"/>
                    <a:pt x="2314" y="325"/>
                    <a:pt x="2761" y="325"/>
                  </a:cubicBezTo>
                  <a:lnTo>
                    <a:pt x="215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6610550" y="4523900"/>
              <a:ext cx="85275" cy="128050"/>
            </a:xfrm>
            <a:custGeom>
              <a:avLst/>
              <a:gdLst/>
              <a:ahLst/>
              <a:cxnLst/>
              <a:rect l="l" t="t" r="r" b="b"/>
              <a:pathLst>
                <a:path w="3411" h="5122" extrusionOk="0">
                  <a:moveTo>
                    <a:pt x="1665" y="731"/>
                  </a:moveTo>
                  <a:cubicBezTo>
                    <a:pt x="2193" y="731"/>
                    <a:pt x="2315" y="1016"/>
                    <a:pt x="2315" y="1340"/>
                  </a:cubicBezTo>
                  <a:cubicBezTo>
                    <a:pt x="2315" y="1625"/>
                    <a:pt x="2193" y="1949"/>
                    <a:pt x="1665" y="2071"/>
                  </a:cubicBezTo>
                  <a:cubicBezTo>
                    <a:pt x="1178" y="1949"/>
                    <a:pt x="1056" y="1625"/>
                    <a:pt x="1056" y="1381"/>
                  </a:cubicBezTo>
                  <a:cubicBezTo>
                    <a:pt x="1056" y="1016"/>
                    <a:pt x="1259" y="731"/>
                    <a:pt x="1665" y="731"/>
                  </a:cubicBezTo>
                  <a:close/>
                  <a:moveTo>
                    <a:pt x="1706" y="2721"/>
                  </a:moveTo>
                  <a:cubicBezTo>
                    <a:pt x="2112" y="2842"/>
                    <a:pt x="2518" y="3127"/>
                    <a:pt x="2518" y="3654"/>
                  </a:cubicBezTo>
                  <a:cubicBezTo>
                    <a:pt x="2518" y="4141"/>
                    <a:pt x="2233" y="4466"/>
                    <a:pt x="1665" y="4466"/>
                  </a:cubicBezTo>
                  <a:cubicBezTo>
                    <a:pt x="1178" y="4466"/>
                    <a:pt x="853" y="4141"/>
                    <a:pt x="853" y="3695"/>
                  </a:cubicBezTo>
                  <a:cubicBezTo>
                    <a:pt x="853" y="3086"/>
                    <a:pt x="1300" y="2802"/>
                    <a:pt x="1706" y="2721"/>
                  </a:cubicBezTo>
                  <a:close/>
                  <a:moveTo>
                    <a:pt x="1706" y="1"/>
                  </a:moveTo>
                  <a:cubicBezTo>
                    <a:pt x="610" y="1"/>
                    <a:pt x="244" y="610"/>
                    <a:pt x="244" y="1259"/>
                  </a:cubicBezTo>
                  <a:cubicBezTo>
                    <a:pt x="244" y="1625"/>
                    <a:pt x="407" y="2071"/>
                    <a:pt x="772" y="2396"/>
                  </a:cubicBezTo>
                  <a:cubicBezTo>
                    <a:pt x="204" y="2802"/>
                    <a:pt x="1" y="3289"/>
                    <a:pt x="1" y="3776"/>
                  </a:cubicBezTo>
                  <a:cubicBezTo>
                    <a:pt x="1" y="4431"/>
                    <a:pt x="439" y="5122"/>
                    <a:pt x="1420" y="5122"/>
                  </a:cubicBezTo>
                  <a:cubicBezTo>
                    <a:pt x="1473" y="5122"/>
                    <a:pt x="1528" y="5120"/>
                    <a:pt x="1584" y="5116"/>
                  </a:cubicBezTo>
                  <a:cubicBezTo>
                    <a:pt x="2842" y="5116"/>
                    <a:pt x="3411" y="4304"/>
                    <a:pt x="3411" y="3614"/>
                  </a:cubicBezTo>
                  <a:cubicBezTo>
                    <a:pt x="3411" y="3045"/>
                    <a:pt x="3045" y="2599"/>
                    <a:pt x="2518" y="2355"/>
                  </a:cubicBezTo>
                  <a:cubicBezTo>
                    <a:pt x="2923" y="2031"/>
                    <a:pt x="3126" y="1625"/>
                    <a:pt x="3126" y="1178"/>
                  </a:cubicBezTo>
                  <a:cubicBezTo>
                    <a:pt x="3126" y="569"/>
                    <a:pt x="2802" y="1"/>
                    <a:pt x="17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6560825" y="4666000"/>
              <a:ext cx="30475" cy="51775"/>
            </a:xfrm>
            <a:custGeom>
              <a:avLst/>
              <a:gdLst/>
              <a:ahLst/>
              <a:cxnLst/>
              <a:rect l="l" t="t" r="r" b="b"/>
              <a:pathLst>
                <a:path w="1219" h="2071" extrusionOk="0">
                  <a:moveTo>
                    <a:pt x="0" y="0"/>
                  </a:moveTo>
                  <a:lnTo>
                    <a:pt x="0" y="2070"/>
                  </a:lnTo>
                  <a:lnTo>
                    <a:pt x="366" y="2070"/>
                  </a:lnTo>
                  <a:lnTo>
                    <a:pt x="366" y="1462"/>
                  </a:lnTo>
                  <a:lnTo>
                    <a:pt x="812" y="2070"/>
                  </a:lnTo>
                  <a:lnTo>
                    <a:pt x="1218" y="2070"/>
                  </a:lnTo>
                  <a:lnTo>
                    <a:pt x="691" y="1380"/>
                  </a:lnTo>
                  <a:lnTo>
                    <a:pt x="1218" y="690"/>
                  </a:lnTo>
                  <a:lnTo>
                    <a:pt x="812" y="690"/>
                  </a:lnTo>
                  <a:lnTo>
                    <a:pt x="366" y="1259"/>
                  </a:lnTo>
                  <a:lnTo>
                    <a:pt x="3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6596350" y="4680200"/>
              <a:ext cx="51775" cy="36550"/>
            </a:xfrm>
            <a:custGeom>
              <a:avLst/>
              <a:gdLst/>
              <a:ahLst/>
              <a:cxnLst/>
              <a:rect l="l" t="t" r="r" b="b"/>
              <a:pathLst>
                <a:path w="2071" h="1462" extrusionOk="0">
                  <a:moveTo>
                    <a:pt x="650" y="0"/>
                  </a:moveTo>
                  <a:cubicBezTo>
                    <a:pt x="528" y="0"/>
                    <a:pt x="406" y="82"/>
                    <a:pt x="325" y="122"/>
                  </a:cubicBezTo>
                  <a:lnTo>
                    <a:pt x="325" y="41"/>
                  </a:lnTo>
                  <a:lnTo>
                    <a:pt x="0" y="41"/>
                  </a:lnTo>
                  <a:lnTo>
                    <a:pt x="0" y="1421"/>
                  </a:lnTo>
                  <a:lnTo>
                    <a:pt x="366" y="1421"/>
                  </a:lnTo>
                  <a:lnTo>
                    <a:pt x="366" y="406"/>
                  </a:lnTo>
                  <a:cubicBezTo>
                    <a:pt x="406" y="366"/>
                    <a:pt x="528" y="285"/>
                    <a:pt x="609" y="285"/>
                  </a:cubicBezTo>
                  <a:cubicBezTo>
                    <a:pt x="772" y="285"/>
                    <a:pt x="853" y="406"/>
                    <a:pt x="853" y="691"/>
                  </a:cubicBezTo>
                  <a:lnTo>
                    <a:pt x="853" y="1462"/>
                  </a:lnTo>
                  <a:lnTo>
                    <a:pt x="1218" y="1462"/>
                  </a:lnTo>
                  <a:lnTo>
                    <a:pt x="1218" y="609"/>
                  </a:lnTo>
                  <a:cubicBezTo>
                    <a:pt x="1218" y="488"/>
                    <a:pt x="1259" y="366"/>
                    <a:pt x="1462" y="366"/>
                  </a:cubicBezTo>
                  <a:cubicBezTo>
                    <a:pt x="1665" y="366"/>
                    <a:pt x="1746" y="488"/>
                    <a:pt x="1746" y="772"/>
                  </a:cubicBezTo>
                  <a:lnTo>
                    <a:pt x="1746" y="1421"/>
                  </a:lnTo>
                  <a:lnTo>
                    <a:pt x="2071" y="1421"/>
                  </a:lnTo>
                  <a:lnTo>
                    <a:pt x="2071" y="650"/>
                  </a:lnTo>
                  <a:cubicBezTo>
                    <a:pt x="2071" y="244"/>
                    <a:pt x="1868" y="0"/>
                    <a:pt x="1543" y="0"/>
                  </a:cubicBezTo>
                  <a:cubicBezTo>
                    <a:pt x="1259" y="0"/>
                    <a:pt x="1137" y="82"/>
                    <a:pt x="1056" y="203"/>
                  </a:cubicBezTo>
                  <a:cubicBezTo>
                    <a:pt x="975" y="41"/>
                    <a:pt x="812" y="0"/>
                    <a:pt x="6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6500950" y="4747175"/>
              <a:ext cx="79175" cy="129925"/>
            </a:xfrm>
            <a:custGeom>
              <a:avLst/>
              <a:gdLst/>
              <a:ahLst/>
              <a:cxnLst/>
              <a:rect l="l" t="t" r="r" b="b"/>
              <a:pathLst>
                <a:path w="3167" h="5197" extrusionOk="0">
                  <a:moveTo>
                    <a:pt x="1421" y="1"/>
                  </a:moveTo>
                  <a:cubicBezTo>
                    <a:pt x="893" y="1"/>
                    <a:pt x="487" y="163"/>
                    <a:pt x="325" y="325"/>
                  </a:cubicBezTo>
                  <a:lnTo>
                    <a:pt x="487" y="975"/>
                  </a:lnTo>
                  <a:cubicBezTo>
                    <a:pt x="650" y="772"/>
                    <a:pt x="1015" y="731"/>
                    <a:pt x="1340" y="731"/>
                  </a:cubicBezTo>
                  <a:cubicBezTo>
                    <a:pt x="1827" y="731"/>
                    <a:pt x="2030" y="975"/>
                    <a:pt x="2030" y="1340"/>
                  </a:cubicBezTo>
                  <a:cubicBezTo>
                    <a:pt x="2030" y="1665"/>
                    <a:pt x="1787" y="1990"/>
                    <a:pt x="1056" y="1990"/>
                  </a:cubicBezTo>
                  <a:lnTo>
                    <a:pt x="772" y="1990"/>
                  </a:lnTo>
                  <a:lnTo>
                    <a:pt x="650" y="2680"/>
                  </a:lnTo>
                  <a:lnTo>
                    <a:pt x="1340" y="2680"/>
                  </a:lnTo>
                  <a:cubicBezTo>
                    <a:pt x="2071" y="2680"/>
                    <a:pt x="2233" y="3086"/>
                    <a:pt x="2233" y="3573"/>
                  </a:cubicBezTo>
                  <a:cubicBezTo>
                    <a:pt x="2233" y="4101"/>
                    <a:pt x="1787" y="4263"/>
                    <a:pt x="1299" y="4263"/>
                  </a:cubicBezTo>
                  <a:cubicBezTo>
                    <a:pt x="893" y="4263"/>
                    <a:pt x="406" y="4101"/>
                    <a:pt x="203" y="3898"/>
                  </a:cubicBezTo>
                  <a:lnTo>
                    <a:pt x="0" y="4710"/>
                  </a:lnTo>
                  <a:cubicBezTo>
                    <a:pt x="122" y="4832"/>
                    <a:pt x="731" y="5075"/>
                    <a:pt x="1340" y="5197"/>
                  </a:cubicBezTo>
                  <a:cubicBezTo>
                    <a:pt x="2233" y="5197"/>
                    <a:pt x="3167" y="4669"/>
                    <a:pt x="3167" y="3573"/>
                  </a:cubicBezTo>
                  <a:cubicBezTo>
                    <a:pt x="3167" y="3005"/>
                    <a:pt x="2923" y="2599"/>
                    <a:pt x="2517" y="2355"/>
                  </a:cubicBezTo>
                  <a:cubicBezTo>
                    <a:pt x="2801" y="2071"/>
                    <a:pt x="2964" y="1787"/>
                    <a:pt x="2964" y="1340"/>
                  </a:cubicBezTo>
                  <a:cubicBezTo>
                    <a:pt x="2964" y="772"/>
                    <a:pt x="2680" y="1"/>
                    <a:pt x="14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6600400" y="4746175"/>
              <a:ext cx="103550" cy="128900"/>
            </a:xfrm>
            <a:custGeom>
              <a:avLst/>
              <a:gdLst/>
              <a:ahLst/>
              <a:cxnLst/>
              <a:rect l="l" t="t" r="r" b="b"/>
              <a:pathLst>
                <a:path w="4142" h="5156" extrusionOk="0">
                  <a:moveTo>
                    <a:pt x="2112" y="771"/>
                  </a:moveTo>
                  <a:cubicBezTo>
                    <a:pt x="2721" y="771"/>
                    <a:pt x="3289" y="1299"/>
                    <a:pt x="3289" y="2476"/>
                  </a:cubicBezTo>
                  <a:cubicBezTo>
                    <a:pt x="3289" y="3816"/>
                    <a:pt x="2802" y="4303"/>
                    <a:pt x="2071" y="4303"/>
                  </a:cubicBezTo>
                  <a:cubicBezTo>
                    <a:pt x="1422" y="4303"/>
                    <a:pt x="894" y="3816"/>
                    <a:pt x="894" y="2639"/>
                  </a:cubicBezTo>
                  <a:cubicBezTo>
                    <a:pt x="894" y="1380"/>
                    <a:pt x="1503" y="812"/>
                    <a:pt x="2112" y="771"/>
                  </a:cubicBezTo>
                  <a:close/>
                  <a:moveTo>
                    <a:pt x="2112" y="0"/>
                  </a:moveTo>
                  <a:cubicBezTo>
                    <a:pt x="894" y="0"/>
                    <a:pt x="1" y="1056"/>
                    <a:pt x="1" y="2639"/>
                  </a:cubicBezTo>
                  <a:cubicBezTo>
                    <a:pt x="1" y="4141"/>
                    <a:pt x="813" y="5115"/>
                    <a:pt x="2030" y="5156"/>
                  </a:cubicBezTo>
                  <a:cubicBezTo>
                    <a:pt x="3289" y="5156"/>
                    <a:pt x="4141" y="4100"/>
                    <a:pt x="4141" y="2517"/>
                  </a:cubicBezTo>
                  <a:cubicBezTo>
                    <a:pt x="4141" y="1056"/>
                    <a:pt x="3289" y="0"/>
                    <a:pt x="21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6523275" y="4887225"/>
              <a:ext cx="29450" cy="51800"/>
            </a:xfrm>
            <a:custGeom>
              <a:avLst/>
              <a:gdLst/>
              <a:ahLst/>
              <a:cxnLst/>
              <a:rect l="l" t="t" r="r" b="b"/>
              <a:pathLst>
                <a:path w="1178" h="2072" extrusionOk="0">
                  <a:moveTo>
                    <a:pt x="0" y="1"/>
                  </a:moveTo>
                  <a:lnTo>
                    <a:pt x="0" y="2071"/>
                  </a:lnTo>
                  <a:lnTo>
                    <a:pt x="325" y="2071"/>
                  </a:lnTo>
                  <a:lnTo>
                    <a:pt x="325" y="1462"/>
                  </a:lnTo>
                  <a:lnTo>
                    <a:pt x="812" y="2071"/>
                  </a:lnTo>
                  <a:lnTo>
                    <a:pt x="1178" y="2071"/>
                  </a:lnTo>
                  <a:lnTo>
                    <a:pt x="691" y="1340"/>
                  </a:lnTo>
                  <a:lnTo>
                    <a:pt x="1178" y="691"/>
                  </a:lnTo>
                  <a:lnTo>
                    <a:pt x="772" y="691"/>
                  </a:lnTo>
                  <a:lnTo>
                    <a:pt x="325" y="1259"/>
                  </a:lnTo>
                  <a:lnTo>
                    <a:pt x="3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6556775" y="4900425"/>
              <a:ext cx="52775" cy="37575"/>
            </a:xfrm>
            <a:custGeom>
              <a:avLst/>
              <a:gdLst/>
              <a:ahLst/>
              <a:cxnLst/>
              <a:rect l="l" t="t" r="r" b="b"/>
              <a:pathLst>
                <a:path w="2111" h="1503" extrusionOk="0">
                  <a:moveTo>
                    <a:pt x="690" y="1"/>
                  </a:moveTo>
                  <a:cubicBezTo>
                    <a:pt x="528" y="1"/>
                    <a:pt x="406" y="122"/>
                    <a:pt x="325" y="163"/>
                  </a:cubicBezTo>
                  <a:lnTo>
                    <a:pt x="325" y="82"/>
                  </a:lnTo>
                  <a:lnTo>
                    <a:pt x="0" y="82"/>
                  </a:lnTo>
                  <a:lnTo>
                    <a:pt x="0" y="1421"/>
                  </a:lnTo>
                  <a:lnTo>
                    <a:pt x="365" y="1421"/>
                  </a:lnTo>
                  <a:lnTo>
                    <a:pt x="365" y="407"/>
                  </a:lnTo>
                  <a:cubicBezTo>
                    <a:pt x="406" y="366"/>
                    <a:pt x="528" y="325"/>
                    <a:pt x="609" y="325"/>
                  </a:cubicBezTo>
                  <a:cubicBezTo>
                    <a:pt x="771" y="325"/>
                    <a:pt x="893" y="407"/>
                    <a:pt x="893" y="731"/>
                  </a:cubicBezTo>
                  <a:lnTo>
                    <a:pt x="893" y="1503"/>
                  </a:lnTo>
                  <a:lnTo>
                    <a:pt x="1218" y="1503"/>
                  </a:lnTo>
                  <a:lnTo>
                    <a:pt x="1218" y="610"/>
                  </a:lnTo>
                  <a:cubicBezTo>
                    <a:pt x="1218" y="528"/>
                    <a:pt x="1299" y="366"/>
                    <a:pt x="1502" y="366"/>
                  </a:cubicBezTo>
                  <a:cubicBezTo>
                    <a:pt x="1705" y="366"/>
                    <a:pt x="1746" y="528"/>
                    <a:pt x="1746" y="772"/>
                  </a:cubicBezTo>
                  <a:lnTo>
                    <a:pt x="1746" y="1421"/>
                  </a:lnTo>
                  <a:lnTo>
                    <a:pt x="2111" y="1421"/>
                  </a:lnTo>
                  <a:lnTo>
                    <a:pt x="2111" y="691"/>
                  </a:lnTo>
                  <a:cubicBezTo>
                    <a:pt x="2111" y="285"/>
                    <a:pt x="1908" y="1"/>
                    <a:pt x="1543" y="1"/>
                  </a:cubicBezTo>
                  <a:cubicBezTo>
                    <a:pt x="1299" y="1"/>
                    <a:pt x="1137" y="122"/>
                    <a:pt x="1096" y="204"/>
                  </a:cubicBezTo>
                  <a:cubicBezTo>
                    <a:pt x="974" y="82"/>
                    <a:pt x="812" y="1"/>
                    <a:pt x="6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6614625" y="4890275"/>
              <a:ext cx="33500" cy="54825"/>
            </a:xfrm>
            <a:custGeom>
              <a:avLst/>
              <a:gdLst/>
              <a:ahLst/>
              <a:cxnLst/>
              <a:rect l="l" t="t" r="r" b="b"/>
              <a:pathLst>
                <a:path w="1340" h="2193" extrusionOk="0">
                  <a:moveTo>
                    <a:pt x="1015" y="1"/>
                  </a:moveTo>
                  <a:lnTo>
                    <a:pt x="0" y="2193"/>
                  </a:lnTo>
                  <a:lnTo>
                    <a:pt x="325" y="2193"/>
                  </a:lnTo>
                  <a:lnTo>
                    <a:pt x="134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6656225" y="4887225"/>
              <a:ext cx="31475" cy="51800"/>
            </a:xfrm>
            <a:custGeom>
              <a:avLst/>
              <a:gdLst/>
              <a:ahLst/>
              <a:cxnLst/>
              <a:rect l="l" t="t" r="r" b="b"/>
              <a:pathLst>
                <a:path w="1259" h="2072" extrusionOk="0">
                  <a:moveTo>
                    <a:pt x="0" y="1"/>
                  </a:moveTo>
                  <a:lnTo>
                    <a:pt x="0" y="2031"/>
                  </a:lnTo>
                  <a:lnTo>
                    <a:pt x="366" y="2031"/>
                  </a:lnTo>
                  <a:lnTo>
                    <a:pt x="366" y="1016"/>
                  </a:lnTo>
                  <a:cubicBezTo>
                    <a:pt x="406" y="935"/>
                    <a:pt x="488" y="894"/>
                    <a:pt x="609" y="894"/>
                  </a:cubicBezTo>
                  <a:cubicBezTo>
                    <a:pt x="772" y="894"/>
                    <a:pt x="853" y="1056"/>
                    <a:pt x="853" y="1300"/>
                  </a:cubicBezTo>
                  <a:lnTo>
                    <a:pt x="853" y="2071"/>
                  </a:lnTo>
                  <a:lnTo>
                    <a:pt x="1259" y="2071"/>
                  </a:lnTo>
                  <a:lnTo>
                    <a:pt x="1259" y="1300"/>
                  </a:lnTo>
                  <a:cubicBezTo>
                    <a:pt x="1259" y="894"/>
                    <a:pt x="1096" y="650"/>
                    <a:pt x="650" y="650"/>
                  </a:cubicBezTo>
                  <a:cubicBezTo>
                    <a:pt x="569" y="650"/>
                    <a:pt x="447" y="691"/>
                    <a:pt x="366" y="732"/>
                  </a:cubicBezTo>
                  <a:lnTo>
                    <a:pt x="3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6125450" y="4606100"/>
              <a:ext cx="228350" cy="373500"/>
            </a:xfrm>
            <a:custGeom>
              <a:avLst/>
              <a:gdLst/>
              <a:ahLst/>
              <a:cxnLst/>
              <a:rect l="l" t="t" r="r" b="b"/>
              <a:pathLst>
                <a:path w="9134" h="14940" extrusionOk="0">
                  <a:moveTo>
                    <a:pt x="0" y="1"/>
                  </a:moveTo>
                  <a:lnTo>
                    <a:pt x="0" y="14940"/>
                  </a:lnTo>
                  <a:lnTo>
                    <a:pt x="9134" y="14940"/>
                  </a:lnTo>
                  <a:lnTo>
                    <a:pt x="913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8"/>
            <p:cNvSpPr/>
            <p:nvPr/>
          </p:nvSpPr>
          <p:spPr>
            <a:xfrm>
              <a:off x="6856150" y="4606100"/>
              <a:ext cx="222300" cy="373500"/>
            </a:xfrm>
            <a:custGeom>
              <a:avLst/>
              <a:gdLst/>
              <a:ahLst/>
              <a:cxnLst/>
              <a:rect l="l" t="t" r="r" b="b"/>
              <a:pathLst>
                <a:path w="8892" h="14940" extrusionOk="0">
                  <a:moveTo>
                    <a:pt x="1" y="1"/>
                  </a:moveTo>
                  <a:lnTo>
                    <a:pt x="1" y="14940"/>
                  </a:lnTo>
                  <a:lnTo>
                    <a:pt x="8891" y="14940"/>
                  </a:lnTo>
                  <a:lnTo>
                    <a:pt x="88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 name="Google Shape;266;p28"/>
          <p:cNvGrpSpPr/>
          <p:nvPr/>
        </p:nvGrpSpPr>
        <p:grpSpPr>
          <a:xfrm>
            <a:off x="1104212" y="1500190"/>
            <a:ext cx="640341" cy="579148"/>
            <a:chOff x="256375" y="3763750"/>
            <a:chExt cx="850500" cy="769325"/>
          </a:xfrm>
        </p:grpSpPr>
        <p:sp>
          <p:nvSpPr>
            <p:cNvPr id="267" name="Google Shape;267;p28"/>
            <p:cNvSpPr/>
            <p:nvPr/>
          </p:nvSpPr>
          <p:spPr>
            <a:xfrm>
              <a:off x="256375" y="3834800"/>
              <a:ext cx="850500" cy="698275"/>
            </a:xfrm>
            <a:custGeom>
              <a:avLst/>
              <a:gdLst/>
              <a:ahLst/>
              <a:cxnLst/>
              <a:rect l="l" t="t" r="r" b="b"/>
              <a:pathLst>
                <a:path w="34020" h="27931" extrusionOk="0">
                  <a:moveTo>
                    <a:pt x="6212" y="2436"/>
                  </a:moveTo>
                  <a:cubicBezTo>
                    <a:pt x="6293" y="2721"/>
                    <a:pt x="6334" y="3005"/>
                    <a:pt x="6374" y="3370"/>
                  </a:cubicBezTo>
                  <a:lnTo>
                    <a:pt x="1909" y="8647"/>
                  </a:lnTo>
                  <a:lnTo>
                    <a:pt x="1422" y="8201"/>
                  </a:lnTo>
                  <a:lnTo>
                    <a:pt x="6212" y="2436"/>
                  </a:lnTo>
                  <a:close/>
                  <a:moveTo>
                    <a:pt x="27849" y="2436"/>
                  </a:moveTo>
                  <a:lnTo>
                    <a:pt x="32599" y="8201"/>
                  </a:lnTo>
                  <a:lnTo>
                    <a:pt x="32112" y="8647"/>
                  </a:lnTo>
                  <a:lnTo>
                    <a:pt x="27687" y="3370"/>
                  </a:lnTo>
                  <a:cubicBezTo>
                    <a:pt x="27727" y="3005"/>
                    <a:pt x="27808" y="2680"/>
                    <a:pt x="27849" y="2436"/>
                  </a:cubicBezTo>
                  <a:close/>
                  <a:moveTo>
                    <a:pt x="11692" y="1"/>
                  </a:moveTo>
                  <a:cubicBezTo>
                    <a:pt x="9541" y="244"/>
                    <a:pt x="6090" y="772"/>
                    <a:pt x="6009" y="1340"/>
                  </a:cubicBezTo>
                  <a:lnTo>
                    <a:pt x="1" y="8485"/>
                  </a:lnTo>
                  <a:lnTo>
                    <a:pt x="447" y="8891"/>
                  </a:lnTo>
                  <a:lnTo>
                    <a:pt x="650" y="9053"/>
                  </a:lnTo>
                  <a:lnTo>
                    <a:pt x="1137" y="9500"/>
                  </a:lnTo>
                  <a:lnTo>
                    <a:pt x="4750" y="12666"/>
                  </a:lnTo>
                  <a:lnTo>
                    <a:pt x="5562" y="12301"/>
                  </a:lnTo>
                  <a:lnTo>
                    <a:pt x="7348" y="11286"/>
                  </a:lnTo>
                  <a:cubicBezTo>
                    <a:pt x="7836" y="16117"/>
                    <a:pt x="8363" y="22125"/>
                    <a:pt x="8363" y="27930"/>
                  </a:cubicBezTo>
                  <a:lnTo>
                    <a:pt x="25657" y="27930"/>
                  </a:lnTo>
                  <a:cubicBezTo>
                    <a:pt x="25657" y="22247"/>
                    <a:pt x="26185" y="16198"/>
                    <a:pt x="26712" y="11286"/>
                  </a:cubicBezTo>
                  <a:lnTo>
                    <a:pt x="28458" y="12301"/>
                  </a:lnTo>
                  <a:lnTo>
                    <a:pt x="29270" y="12666"/>
                  </a:lnTo>
                  <a:lnTo>
                    <a:pt x="32883" y="9500"/>
                  </a:lnTo>
                  <a:lnTo>
                    <a:pt x="33370" y="9053"/>
                  </a:lnTo>
                  <a:lnTo>
                    <a:pt x="33573" y="8891"/>
                  </a:lnTo>
                  <a:lnTo>
                    <a:pt x="34020" y="8485"/>
                  </a:lnTo>
                  <a:lnTo>
                    <a:pt x="28011" y="1340"/>
                  </a:lnTo>
                  <a:cubicBezTo>
                    <a:pt x="27930" y="772"/>
                    <a:pt x="24480" y="244"/>
                    <a:pt x="22247" y="1"/>
                  </a:cubicBezTo>
                  <a:lnTo>
                    <a:pt x="16970" y="3857"/>
                  </a:lnTo>
                  <a:lnTo>
                    <a:pt x="116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563900" y="3763750"/>
              <a:ext cx="235475" cy="149225"/>
            </a:xfrm>
            <a:custGeom>
              <a:avLst/>
              <a:gdLst/>
              <a:ahLst/>
              <a:cxnLst/>
              <a:rect l="l" t="t" r="r" b="b"/>
              <a:pathLst>
                <a:path w="9419" h="5969" extrusionOk="0">
                  <a:moveTo>
                    <a:pt x="3207" y="1"/>
                  </a:moveTo>
                  <a:cubicBezTo>
                    <a:pt x="3045" y="1"/>
                    <a:pt x="0" y="732"/>
                    <a:pt x="81" y="1544"/>
                  </a:cubicBezTo>
                  <a:lnTo>
                    <a:pt x="122" y="2640"/>
                  </a:lnTo>
                  <a:lnTo>
                    <a:pt x="4669" y="5968"/>
                  </a:lnTo>
                  <a:lnTo>
                    <a:pt x="9296" y="2599"/>
                  </a:lnTo>
                  <a:lnTo>
                    <a:pt x="9337" y="1544"/>
                  </a:lnTo>
                  <a:cubicBezTo>
                    <a:pt x="9418" y="651"/>
                    <a:pt x="6374" y="1"/>
                    <a:pt x="6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565925" y="3804350"/>
              <a:ext cx="230400" cy="108625"/>
            </a:xfrm>
            <a:custGeom>
              <a:avLst/>
              <a:gdLst/>
              <a:ahLst/>
              <a:cxnLst/>
              <a:rect l="l" t="t" r="r" b="b"/>
              <a:pathLst>
                <a:path w="9216" h="4345" extrusionOk="0">
                  <a:moveTo>
                    <a:pt x="0" y="1"/>
                  </a:moveTo>
                  <a:lnTo>
                    <a:pt x="41" y="1016"/>
                  </a:lnTo>
                  <a:lnTo>
                    <a:pt x="4588" y="4344"/>
                  </a:lnTo>
                  <a:lnTo>
                    <a:pt x="9215" y="975"/>
                  </a:lnTo>
                  <a:lnTo>
                    <a:pt x="9215" y="1"/>
                  </a:lnTo>
                  <a:lnTo>
                    <a:pt x="4588" y="3330"/>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0" name="Google Shape;270;p28"/>
          <p:cNvSpPr/>
          <p:nvPr/>
        </p:nvSpPr>
        <p:spPr>
          <a:xfrm rot="-2700000">
            <a:off x="3932002" y="1476153"/>
            <a:ext cx="77199" cy="666756"/>
          </a:xfrm>
          <a:custGeom>
            <a:avLst/>
            <a:gdLst/>
            <a:ahLst/>
            <a:cxnLst/>
            <a:rect l="l" t="t" r="r" b="b"/>
            <a:pathLst>
              <a:path w="5725" h="49446" extrusionOk="0">
                <a:moveTo>
                  <a:pt x="2112" y="28133"/>
                </a:moveTo>
                <a:lnTo>
                  <a:pt x="2680" y="28214"/>
                </a:lnTo>
                <a:lnTo>
                  <a:pt x="2639" y="47943"/>
                </a:lnTo>
                <a:lnTo>
                  <a:pt x="2436" y="48025"/>
                </a:lnTo>
                <a:cubicBezTo>
                  <a:pt x="1868" y="48025"/>
                  <a:pt x="1421" y="47213"/>
                  <a:pt x="1421" y="46198"/>
                </a:cubicBezTo>
                <a:lnTo>
                  <a:pt x="1421" y="44615"/>
                </a:lnTo>
                <a:cubicBezTo>
                  <a:pt x="1421" y="43803"/>
                  <a:pt x="1706" y="36252"/>
                  <a:pt x="2112" y="33086"/>
                </a:cubicBezTo>
                <a:cubicBezTo>
                  <a:pt x="1706" y="32842"/>
                  <a:pt x="1462" y="32192"/>
                  <a:pt x="1462" y="31381"/>
                </a:cubicBezTo>
                <a:lnTo>
                  <a:pt x="1462" y="29797"/>
                </a:lnTo>
                <a:cubicBezTo>
                  <a:pt x="1462" y="29026"/>
                  <a:pt x="1706" y="28377"/>
                  <a:pt x="2112" y="28133"/>
                </a:cubicBezTo>
                <a:close/>
                <a:moveTo>
                  <a:pt x="1746" y="1"/>
                </a:moveTo>
                <a:lnTo>
                  <a:pt x="1665" y="3126"/>
                </a:lnTo>
                <a:lnTo>
                  <a:pt x="2112" y="6820"/>
                </a:lnTo>
                <a:lnTo>
                  <a:pt x="2071" y="27727"/>
                </a:lnTo>
                <a:lnTo>
                  <a:pt x="2030" y="27727"/>
                </a:lnTo>
                <a:cubicBezTo>
                  <a:pt x="934" y="27727"/>
                  <a:pt x="41" y="28580"/>
                  <a:pt x="41" y="29716"/>
                </a:cubicBezTo>
                <a:lnTo>
                  <a:pt x="41" y="31381"/>
                </a:lnTo>
                <a:cubicBezTo>
                  <a:pt x="41" y="32233"/>
                  <a:pt x="610" y="32964"/>
                  <a:pt x="1340" y="33248"/>
                </a:cubicBezTo>
                <a:cubicBezTo>
                  <a:pt x="610" y="36699"/>
                  <a:pt x="1" y="44939"/>
                  <a:pt x="1" y="45792"/>
                </a:cubicBezTo>
                <a:lnTo>
                  <a:pt x="1" y="47456"/>
                </a:lnTo>
                <a:cubicBezTo>
                  <a:pt x="1" y="48512"/>
                  <a:pt x="853" y="49445"/>
                  <a:pt x="1949" y="49445"/>
                </a:cubicBezTo>
                <a:lnTo>
                  <a:pt x="3654" y="49445"/>
                </a:lnTo>
                <a:cubicBezTo>
                  <a:pt x="4710" y="49445"/>
                  <a:pt x="5603" y="48593"/>
                  <a:pt x="5603" y="47456"/>
                </a:cubicBezTo>
                <a:lnTo>
                  <a:pt x="5603" y="45792"/>
                </a:lnTo>
                <a:cubicBezTo>
                  <a:pt x="5603" y="44939"/>
                  <a:pt x="5116" y="36658"/>
                  <a:pt x="4344" y="33248"/>
                </a:cubicBezTo>
                <a:cubicBezTo>
                  <a:pt x="5156" y="32964"/>
                  <a:pt x="5725" y="32233"/>
                  <a:pt x="5725" y="31381"/>
                </a:cubicBezTo>
                <a:lnTo>
                  <a:pt x="5725" y="29716"/>
                </a:lnTo>
                <a:cubicBezTo>
                  <a:pt x="5725" y="28620"/>
                  <a:pt x="4872" y="27727"/>
                  <a:pt x="3735" y="27727"/>
                </a:cubicBezTo>
                <a:lnTo>
                  <a:pt x="3695" y="27727"/>
                </a:lnTo>
                <a:lnTo>
                  <a:pt x="3735" y="6820"/>
                </a:lnTo>
                <a:lnTo>
                  <a:pt x="4182" y="3126"/>
                </a:lnTo>
                <a:lnTo>
                  <a:pt x="41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9"/>
          <p:cNvSpPr/>
          <p:nvPr/>
        </p:nvSpPr>
        <p:spPr>
          <a:xfrm>
            <a:off x="975448" y="973100"/>
            <a:ext cx="1681200" cy="16806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9"/>
          <p:cNvSpPr/>
          <p:nvPr/>
        </p:nvSpPr>
        <p:spPr>
          <a:xfrm>
            <a:off x="1013863" y="1011514"/>
            <a:ext cx="1604100" cy="1604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 name="Google Shape;277;p29"/>
          <p:cNvGrpSpPr/>
          <p:nvPr/>
        </p:nvGrpSpPr>
        <p:grpSpPr>
          <a:xfrm>
            <a:off x="5420863" y="1181200"/>
            <a:ext cx="2781300" cy="2780700"/>
            <a:chOff x="5420863" y="1181200"/>
            <a:chExt cx="2781300" cy="2780700"/>
          </a:xfrm>
        </p:grpSpPr>
        <p:sp>
          <p:nvSpPr>
            <p:cNvPr id="278" name="Google Shape;278;p29"/>
            <p:cNvSpPr/>
            <p:nvPr/>
          </p:nvSpPr>
          <p:spPr>
            <a:xfrm>
              <a:off x="5420863" y="1181200"/>
              <a:ext cx="2781300" cy="2780700"/>
            </a:xfrm>
            <a:prstGeom prst="ellipse">
              <a:avLst/>
            </a:prstGeom>
            <a:noFill/>
            <a:ln w="19050" cap="flat" cmpd="sng">
              <a:solidFill>
                <a:schemeClr val="accent4"/>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9"/>
            <p:cNvSpPr/>
            <p:nvPr/>
          </p:nvSpPr>
          <p:spPr>
            <a:xfrm>
              <a:off x="5484427" y="1244764"/>
              <a:ext cx="2654100" cy="26541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 name="Google Shape;280;p29"/>
          <p:cNvSpPr txBox="1">
            <a:spLocks noGrp="1"/>
          </p:cNvSpPr>
          <p:nvPr>
            <p:ph type="title"/>
          </p:nvPr>
        </p:nvSpPr>
        <p:spPr>
          <a:xfrm>
            <a:off x="804525" y="2876775"/>
            <a:ext cx="4687800" cy="84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81" name="Google Shape;281;p29"/>
          <p:cNvSpPr txBox="1">
            <a:spLocks noGrp="1"/>
          </p:cNvSpPr>
          <p:nvPr>
            <p:ph type="title" idx="2"/>
          </p:nvPr>
        </p:nvSpPr>
        <p:spPr>
          <a:xfrm>
            <a:off x="913200" y="847400"/>
            <a:ext cx="1805700" cy="1806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282" name="Google Shape;282;p29"/>
          <p:cNvGrpSpPr/>
          <p:nvPr/>
        </p:nvGrpSpPr>
        <p:grpSpPr>
          <a:xfrm flipH="1">
            <a:off x="5787435" y="1668645"/>
            <a:ext cx="1974724" cy="1806310"/>
            <a:chOff x="6246200" y="2659275"/>
            <a:chExt cx="889075" cy="813250"/>
          </a:xfrm>
        </p:grpSpPr>
        <p:sp>
          <p:nvSpPr>
            <p:cNvPr id="283" name="Google Shape;283;p29"/>
            <p:cNvSpPr/>
            <p:nvPr/>
          </p:nvSpPr>
          <p:spPr>
            <a:xfrm>
              <a:off x="6431925" y="3005650"/>
              <a:ext cx="449625" cy="466875"/>
            </a:xfrm>
            <a:custGeom>
              <a:avLst/>
              <a:gdLst/>
              <a:ahLst/>
              <a:cxnLst/>
              <a:rect l="l" t="t" r="r" b="b"/>
              <a:pathLst>
                <a:path w="17985" h="18675" extrusionOk="0">
                  <a:moveTo>
                    <a:pt x="12058" y="13803"/>
                  </a:moveTo>
                  <a:cubicBezTo>
                    <a:pt x="12626" y="13803"/>
                    <a:pt x="13073" y="14249"/>
                    <a:pt x="13073" y="14818"/>
                  </a:cubicBezTo>
                  <a:cubicBezTo>
                    <a:pt x="13073" y="15386"/>
                    <a:pt x="12626" y="15833"/>
                    <a:pt x="12058" y="15833"/>
                  </a:cubicBezTo>
                  <a:cubicBezTo>
                    <a:pt x="11489" y="15833"/>
                    <a:pt x="11043" y="15386"/>
                    <a:pt x="11043" y="14818"/>
                  </a:cubicBezTo>
                  <a:cubicBezTo>
                    <a:pt x="11043" y="14249"/>
                    <a:pt x="11489" y="13803"/>
                    <a:pt x="12058" y="13803"/>
                  </a:cubicBezTo>
                  <a:close/>
                  <a:moveTo>
                    <a:pt x="17985" y="0"/>
                  </a:moveTo>
                  <a:lnTo>
                    <a:pt x="15427" y="41"/>
                  </a:lnTo>
                  <a:lnTo>
                    <a:pt x="11652" y="13072"/>
                  </a:lnTo>
                  <a:cubicBezTo>
                    <a:pt x="11489" y="13519"/>
                    <a:pt x="11165" y="13843"/>
                    <a:pt x="10677" y="13884"/>
                  </a:cubicBezTo>
                  <a:cubicBezTo>
                    <a:pt x="10556" y="13884"/>
                    <a:pt x="10353" y="13884"/>
                    <a:pt x="10190" y="13843"/>
                  </a:cubicBezTo>
                  <a:lnTo>
                    <a:pt x="529" y="9784"/>
                  </a:lnTo>
                  <a:cubicBezTo>
                    <a:pt x="285" y="10149"/>
                    <a:pt x="244" y="12098"/>
                    <a:pt x="1" y="12463"/>
                  </a:cubicBezTo>
                  <a:lnTo>
                    <a:pt x="10677" y="15792"/>
                  </a:lnTo>
                  <a:cubicBezTo>
                    <a:pt x="10799" y="15833"/>
                    <a:pt x="10880" y="15833"/>
                    <a:pt x="11002" y="15833"/>
                  </a:cubicBezTo>
                  <a:lnTo>
                    <a:pt x="15955" y="18674"/>
                  </a:lnTo>
                  <a:lnTo>
                    <a:pt x="17335" y="16441"/>
                  </a:lnTo>
                  <a:lnTo>
                    <a:pt x="13438" y="14615"/>
                  </a:lnTo>
                  <a:cubicBezTo>
                    <a:pt x="13478" y="14493"/>
                    <a:pt x="13600" y="14371"/>
                    <a:pt x="13641" y="14209"/>
                  </a:cubicBezTo>
                  <a:lnTo>
                    <a:pt x="179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a:off x="6246200" y="2659275"/>
              <a:ext cx="889075" cy="710750"/>
            </a:xfrm>
            <a:custGeom>
              <a:avLst/>
              <a:gdLst/>
              <a:ahLst/>
              <a:cxnLst/>
              <a:rect l="l" t="t" r="r" b="b"/>
              <a:pathLst>
                <a:path w="35563" h="28430" extrusionOk="0">
                  <a:moveTo>
                    <a:pt x="18427" y="1683"/>
                  </a:moveTo>
                  <a:cubicBezTo>
                    <a:pt x="19091" y="1683"/>
                    <a:pt x="20104" y="1980"/>
                    <a:pt x="21151" y="2529"/>
                  </a:cubicBezTo>
                  <a:cubicBezTo>
                    <a:pt x="22856" y="3341"/>
                    <a:pt x="23952" y="4478"/>
                    <a:pt x="23668" y="5006"/>
                  </a:cubicBezTo>
                  <a:cubicBezTo>
                    <a:pt x="23564" y="5214"/>
                    <a:pt x="23290" y="5313"/>
                    <a:pt x="22905" y="5313"/>
                  </a:cubicBezTo>
                  <a:cubicBezTo>
                    <a:pt x="22241" y="5313"/>
                    <a:pt x="21246" y="5018"/>
                    <a:pt x="20217" y="4478"/>
                  </a:cubicBezTo>
                  <a:cubicBezTo>
                    <a:pt x="18594" y="3585"/>
                    <a:pt x="17457" y="2489"/>
                    <a:pt x="17700" y="1961"/>
                  </a:cubicBezTo>
                  <a:cubicBezTo>
                    <a:pt x="17801" y="1773"/>
                    <a:pt x="18061" y="1683"/>
                    <a:pt x="18427" y="1683"/>
                  </a:cubicBezTo>
                  <a:close/>
                  <a:moveTo>
                    <a:pt x="26642" y="6608"/>
                  </a:moveTo>
                  <a:cubicBezTo>
                    <a:pt x="27202" y="6608"/>
                    <a:pt x="28092" y="7075"/>
                    <a:pt x="28864" y="7847"/>
                  </a:cubicBezTo>
                  <a:cubicBezTo>
                    <a:pt x="29960" y="8943"/>
                    <a:pt x="30447" y="10161"/>
                    <a:pt x="30001" y="10567"/>
                  </a:cubicBezTo>
                  <a:cubicBezTo>
                    <a:pt x="29907" y="10661"/>
                    <a:pt x="29771" y="10705"/>
                    <a:pt x="29604" y="10705"/>
                  </a:cubicBezTo>
                  <a:cubicBezTo>
                    <a:pt x="29045" y="10705"/>
                    <a:pt x="28144" y="10212"/>
                    <a:pt x="27362" y="9431"/>
                  </a:cubicBezTo>
                  <a:cubicBezTo>
                    <a:pt x="26347" y="8416"/>
                    <a:pt x="25820" y="7198"/>
                    <a:pt x="26225" y="6751"/>
                  </a:cubicBezTo>
                  <a:cubicBezTo>
                    <a:pt x="26322" y="6654"/>
                    <a:pt x="26466" y="6608"/>
                    <a:pt x="26642" y="6608"/>
                  </a:cubicBezTo>
                  <a:close/>
                  <a:moveTo>
                    <a:pt x="16015" y="0"/>
                  </a:moveTo>
                  <a:cubicBezTo>
                    <a:pt x="10740" y="0"/>
                    <a:pt x="6338" y="2798"/>
                    <a:pt x="3208" y="5087"/>
                  </a:cubicBezTo>
                  <a:cubicBezTo>
                    <a:pt x="3654" y="8172"/>
                    <a:pt x="6293" y="11907"/>
                    <a:pt x="15387" y="15642"/>
                  </a:cubicBezTo>
                  <a:cubicBezTo>
                    <a:pt x="10393" y="14261"/>
                    <a:pt x="4101" y="11826"/>
                    <a:pt x="1341" y="7766"/>
                  </a:cubicBezTo>
                  <a:cubicBezTo>
                    <a:pt x="813" y="8862"/>
                    <a:pt x="407" y="10161"/>
                    <a:pt x="204" y="11460"/>
                  </a:cubicBezTo>
                  <a:cubicBezTo>
                    <a:pt x="407" y="11582"/>
                    <a:pt x="610" y="11623"/>
                    <a:pt x="813" y="11704"/>
                  </a:cubicBezTo>
                  <a:cubicBezTo>
                    <a:pt x="2802" y="12719"/>
                    <a:pt x="3979" y="14343"/>
                    <a:pt x="3452" y="15317"/>
                  </a:cubicBezTo>
                  <a:cubicBezTo>
                    <a:pt x="3213" y="15794"/>
                    <a:pt x="2623" y="16033"/>
                    <a:pt x="1847" y="16033"/>
                  </a:cubicBezTo>
                  <a:cubicBezTo>
                    <a:pt x="1304" y="16033"/>
                    <a:pt x="670" y="15916"/>
                    <a:pt x="1" y="15682"/>
                  </a:cubicBezTo>
                  <a:lnTo>
                    <a:pt x="1" y="15682"/>
                  </a:lnTo>
                  <a:cubicBezTo>
                    <a:pt x="42" y="16372"/>
                    <a:pt x="163" y="17103"/>
                    <a:pt x="326" y="17793"/>
                  </a:cubicBezTo>
                  <a:cubicBezTo>
                    <a:pt x="1990" y="18199"/>
                    <a:pt x="3167" y="19173"/>
                    <a:pt x="3005" y="20026"/>
                  </a:cubicBezTo>
                  <a:cubicBezTo>
                    <a:pt x="2883" y="20594"/>
                    <a:pt x="2274" y="20960"/>
                    <a:pt x="1422" y="21122"/>
                  </a:cubicBezTo>
                  <a:cubicBezTo>
                    <a:pt x="2843" y="24167"/>
                    <a:pt x="5278" y="26846"/>
                    <a:pt x="9094" y="28429"/>
                  </a:cubicBezTo>
                  <a:cubicBezTo>
                    <a:pt x="15265" y="24085"/>
                    <a:pt x="12179" y="18930"/>
                    <a:pt x="19405" y="18321"/>
                  </a:cubicBezTo>
                  <a:cubicBezTo>
                    <a:pt x="25373" y="17793"/>
                    <a:pt x="31462" y="18727"/>
                    <a:pt x="35562" y="13815"/>
                  </a:cubicBezTo>
                  <a:cubicBezTo>
                    <a:pt x="28369" y="3235"/>
                    <a:pt x="21688" y="0"/>
                    <a:pt x="160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9"/>
            <p:cNvSpPr/>
            <p:nvPr/>
          </p:nvSpPr>
          <p:spPr>
            <a:xfrm>
              <a:off x="6246200" y="2853425"/>
              <a:ext cx="447600" cy="515575"/>
            </a:xfrm>
            <a:custGeom>
              <a:avLst/>
              <a:gdLst/>
              <a:ahLst/>
              <a:cxnLst/>
              <a:rect l="l" t="t" r="r" b="b"/>
              <a:pathLst>
                <a:path w="17904" h="20623" extrusionOk="0">
                  <a:moveTo>
                    <a:pt x="1341" y="0"/>
                  </a:moveTo>
                  <a:cubicBezTo>
                    <a:pt x="813" y="1096"/>
                    <a:pt x="407" y="2355"/>
                    <a:pt x="204" y="3694"/>
                  </a:cubicBezTo>
                  <a:cubicBezTo>
                    <a:pt x="407" y="3816"/>
                    <a:pt x="610" y="3857"/>
                    <a:pt x="813" y="3938"/>
                  </a:cubicBezTo>
                  <a:cubicBezTo>
                    <a:pt x="2802" y="4953"/>
                    <a:pt x="3979" y="6577"/>
                    <a:pt x="3452" y="7551"/>
                  </a:cubicBezTo>
                  <a:cubicBezTo>
                    <a:pt x="3213" y="8028"/>
                    <a:pt x="2623" y="8267"/>
                    <a:pt x="1847" y="8267"/>
                  </a:cubicBezTo>
                  <a:cubicBezTo>
                    <a:pt x="1304" y="8267"/>
                    <a:pt x="670" y="8150"/>
                    <a:pt x="1" y="7916"/>
                  </a:cubicBezTo>
                  <a:lnTo>
                    <a:pt x="1" y="7916"/>
                  </a:lnTo>
                  <a:cubicBezTo>
                    <a:pt x="42" y="8606"/>
                    <a:pt x="163" y="9337"/>
                    <a:pt x="326" y="10027"/>
                  </a:cubicBezTo>
                  <a:cubicBezTo>
                    <a:pt x="1990" y="10433"/>
                    <a:pt x="3167" y="11407"/>
                    <a:pt x="3005" y="12260"/>
                  </a:cubicBezTo>
                  <a:cubicBezTo>
                    <a:pt x="2883" y="12828"/>
                    <a:pt x="2274" y="13194"/>
                    <a:pt x="1422" y="13315"/>
                  </a:cubicBezTo>
                  <a:cubicBezTo>
                    <a:pt x="2843" y="16360"/>
                    <a:pt x="5278" y="19080"/>
                    <a:pt x="9094" y="20622"/>
                  </a:cubicBezTo>
                  <a:cubicBezTo>
                    <a:pt x="14818" y="16644"/>
                    <a:pt x="12585" y="11976"/>
                    <a:pt x="17903" y="10758"/>
                  </a:cubicBezTo>
                  <a:cubicBezTo>
                    <a:pt x="17092" y="8525"/>
                    <a:pt x="16280" y="8119"/>
                    <a:pt x="15387" y="7876"/>
                  </a:cubicBezTo>
                  <a:cubicBezTo>
                    <a:pt x="10393" y="6495"/>
                    <a:pt x="4101" y="4060"/>
                    <a:pt x="13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 name="Google Shape;286;p29"/>
          <p:cNvSpPr/>
          <p:nvPr/>
        </p:nvSpPr>
        <p:spPr>
          <a:xfrm>
            <a:off x="5117452" y="817117"/>
            <a:ext cx="669984" cy="670006"/>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8138525" y="1424247"/>
            <a:ext cx="340107" cy="340083"/>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9"/>
          <p:cNvSpPr/>
          <p:nvPr/>
        </p:nvSpPr>
        <p:spPr>
          <a:xfrm>
            <a:off x="5254213" y="3806500"/>
            <a:ext cx="396460" cy="396466"/>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30"/>
          <p:cNvSpPr txBox="1">
            <a:spLocks noGrp="1"/>
          </p:cNvSpPr>
          <p:nvPr>
            <p:ph type="subTitle" idx="4"/>
          </p:nvPr>
        </p:nvSpPr>
        <p:spPr>
          <a:xfrm>
            <a:off x="4923250" y="2208724"/>
            <a:ext cx="25056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idea</a:t>
            </a:r>
            <a:endParaRPr/>
          </a:p>
        </p:txBody>
      </p:sp>
      <p:sp>
        <p:nvSpPr>
          <p:cNvPr id="294" name="Google Shape;294;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Introduction</a:t>
            </a:r>
            <a:endParaRPr/>
          </a:p>
        </p:txBody>
      </p:sp>
      <p:sp>
        <p:nvSpPr>
          <p:cNvPr id="295" name="Google Shape;295;p30"/>
          <p:cNvSpPr txBox="1">
            <a:spLocks noGrp="1"/>
          </p:cNvSpPr>
          <p:nvPr>
            <p:ph type="subTitle" idx="1"/>
          </p:nvPr>
        </p:nvSpPr>
        <p:spPr>
          <a:xfrm>
            <a:off x="4923249" y="2650350"/>
            <a:ext cx="2505600" cy="168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“our idea” part of a pitch deck should include an explanation of your product/service, how it works, and what the customer value is. You should also explain the market opportunity for your product/service</a:t>
            </a:r>
            <a:endParaRPr/>
          </a:p>
        </p:txBody>
      </p:sp>
      <p:sp>
        <p:nvSpPr>
          <p:cNvPr id="296" name="Google Shape;296;p30"/>
          <p:cNvSpPr txBox="1">
            <a:spLocks noGrp="1"/>
          </p:cNvSpPr>
          <p:nvPr>
            <p:ph type="subTitle" idx="2"/>
          </p:nvPr>
        </p:nvSpPr>
        <p:spPr>
          <a:xfrm>
            <a:off x="1715375" y="2650350"/>
            <a:ext cx="2505600" cy="168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introduction of your company in the pitch deck should include a brief overview of who you are and what you do. It should also include a brief description of why your product or service is unique and the value it provides to customers</a:t>
            </a:r>
            <a:endParaRPr/>
          </a:p>
        </p:txBody>
      </p:sp>
      <p:sp>
        <p:nvSpPr>
          <p:cNvPr id="297" name="Google Shape;297;p30"/>
          <p:cNvSpPr txBox="1">
            <a:spLocks noGrp="1"/>
          </p:cNvSpPr>
          <p:nvPr>
            <p:ph type="subTitle" idx="3"/>
          </p:nvPr>
        </p:nvSpPr>
        <p:spPr>
          <a:xfrm>
            <a:off x="1715375" y="2208724"/>
            <a:ext cx="2505600" cy="47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company</a:t>
            </a:r>
            <a:endParaRPr/>
          </a:p>
        </p:txBody>
      </p:sp>
      <p:grpSp>
        <p:nvGrpSpPr>
          <p:cNvPr id="298" name="Google Shape;298;p30"/>
          <p:cNvGrpSpPr/>
          <p:nvPr/>
        </p:nvGrpSpPr>
        <p:grpSpPr>
          <a:xfrm>
            <a:off x="2575013" y="1369125"/>
            <a:ext cx="801600" cy="801300"/>
            <a:chOff x="2575013" y="1369125"/>
            <a:chExt cx="801600" cy="801300"/>
          </a:xfrm>
        </p:grpSpPr>
        <p:sp>
          <p:nvSpPr>
            <p:cNvPr id="299" name="Google Shape;299;p30"/>
            <p:cNvSpPr/>
            <p:nvPr/>
          </p:nvSpPr>
          <p:spPr>
            <a:xfrm>
              <a:off x="2575013" y="1369125"/>
              <a:ext cx="801600" cy="8013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2593331" y="1387275"/>
              <a:ext cx="765000" cy="7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 name="Google Shape;301;p30"/>
          <p:cNvGrpSpPr/>
          <p:nvPr/>
        </p:nvGrpSpPr>
        <p:grpSpPr>
          <a:xfrm>
            <a:off x="5767388" y="1369125"/>
            <a:ext cx="801600" cy="801300"/>
            <a:chOff x="5767388" y="1369125"/>
            <a:chExt cx="801600" cy="801300"/>
          </a:xfrm>
        </p:grpSpPr>
        <p:sp>
          <p:nvSpPr>
            <p:cNvPr id="302" name="Google Shape;302;p30"/>
            <p:cNvSpPr/>
            <p:nvPr/>
          </p:nvSpPr>
          <p:spPr>
            <a:xfrm>
              <a:off x="5767388" y="1369125"/>
              <a:ext cx="801600" cy="801300"/>
            </a:xfrm>
            <a:prstGeom prst="ellipse">
              <a:avLst/>
            </a:prstGeom>
            <a:noFill/>
            <a:ln w="19050" cap="flat" cmpd="sng">
              <a:solidFill>
                <a:schemeClr val="accent2"/>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5785706" y="1387275"/>
              <a:ext cx="765000" cy="765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 name="Google Shape;304;p30"/>
          <p:cNvGrpSpPr/>
          <p:nvPr/>
        </p:nvGrpSpPr>
        <p:grpSpPr>
          <a:xfrm>
            <a:off x="2697218" y="1649751"/>
            <a:ext cx="620293" cy="238310"/>
            <a:chOff x="4794925" y="4500575"/>
            <a:chExt cx="1106875" cy="425250"/>
          </a:xfrm>
        </p:grpSpPr>
        <p:sp>
          <p:nvSpPr>
            <p:cNvPr id="305" name="Google Shape;305;p30"/>
            <p:cNvSpPr/>
            <p:nvPr/>
          </p:nvSpPr>
          <p:spPr>
            <a:xfrm>
              <a:off x="4850750" y="4895350"/>
              <a:ext cx="973300" cy="30475"/>
            </a:xfrm>
            <a:custGeom>
              <a:avLst/>
              <a:gdLst/>
              <a:ahLst/>
              <a:cxnLst/>
              <a:rect l="l" t="t" r="r" b="b"/>
              <a:pathLst>
                <a:path w="38932" h="1219" extrusionOk="0">
                  <a:moveTo>
                    <a:pt x="609" y="1"/>
                  </a:moveTo>
                  <a:cubicBezTo>
                    <a:pt x="244" y="1"/>
                    <a:pt x="0" y="285"/>
                    <a:pt x="0" y="610"/>
                  </a:cubicBezTo>
                  <a:cubicBezTo>
                    <a:pt x="0" y="975"/>
                    <a:pt x="244" y="1218"/>
                    <a:pt x="609" y="1218"/>
                  </a:cubicBezTo>
                  <a:lnTo>
                    <a:pt x="38322" y="1218"/>
                  </a:lnTo>
                  <a:cubicBezTo>
                    <a:pt x="38688" y="1218"/>
                    <a:pt x="38931" y="975"/>
                    <a:pt x="38931" y="610"/>
                  </a:cubicBezTo>
                  <a:cubicBezTo>
                    <a:pt x="38931" y="285"/>
                    <a:pt x="38688" y="1"/>
                    <a:pt x="383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0"/>
            <p:cNvSpPr/>
            <p:nvPr/>
          </p:nvSpPr>
          <p:spPr>
            <a:xfrm>
              <a:off x="5182625" y="4500575"/>
              <a:ext cx="244600" cy="237500"/>
            </a:xfrm>
            <a:custGeom>
              <a:avLst/>
              <a:gdLst/>
              <a:ahLst/>
              <a:cxnLst/>
              <a:rect l="l" t="t" r="r" b="b"/>
              <a:pathLst>
                <a:path w="9784" h="9500" extrusionOk="0">
                  <a:moveTo>
                    <a:pt x="6810" y="0"/>
                  </a:moveTo>
                  <a:cubicBezTo>
                    <a:pt x="6627" y="0"/>
                    <a:pt x="6455" y="81"/>
                    <a:pt x="6333" y="244"/>
                  </a:cubicBezTo>
                  <a:lnTo>
                    <a:pt x="325" y="6171"/>
                  </a:lnTo>
                  <a:cubicBezTo>
                    <a:pt x="0" y="6455"/>
                    <a:pt x="0" y="6942"/>
                    <a:pt x="325" y="7185"/>
                  </a:cubicBezTo>
                  <a:lnTo>
                    <a:pt x="2476" y="9256"/>
                  </a:lnTo>
                  <a:cubicBezTo>
                    <a:pt x="2618" y="9418"/>
                    <a:pt x="2801" y="9499"/>
                    <a:pt x="2984" y="9499"/>
                  </a:cubicBezTo>
                  <a:cubicBezTo>
                    <a:pt x="3167" y="9499"/>
                    <a:pt x="3349" y="9418"/>
                    <a:pt x="3491" y="9256"/>
                  </a:cubicBezTo>
                  <a:lnTo>
                    <a:pt x="9459" y="3329"/>
                  </a:lnTo>
                  <a:cubicBezTo>
                    <a:pt x="9784" y="3004"/>
                    <a:pt x="9784" y="2558"/>
                    <a:pt x="9459" y="2314"/>
                  </a:cubicBezTo>
                  <a:lnTo>
                    <a:pt x="7348" y="244"/>
                  </a:lnTo>
                  <a:cubicBezTo>
                    <a:pt x="7185" y="81"/>
                    <a:pt x="6993" y="0"/>
                    <a:pt x="68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4794925" y="4504625"/>
              <a:ext cx="512550" cy="379600"/>
            </a:xfrm>
            <a:custGeom>
              <a:avLst/>
              <a:gdLst/>
              <a:ahLst/>
              <a:cxnLst/>
              <a:rect l="l" t="t" r="r" b="b"/>
              <a:pathLst>
                <a:path w="20502" h="15184" extrusionOk="0">
                  <a:moveTo>
                    <a:pt x="20501" y="0"/>
                  </a:moveTo>
                  <a:cubicBezTo>
                    <a:pt x="18918" y="244"/>
                    <a:pt x="16848" y="2558"/>
                    <a:pt x="9865" y="5806"/>
                  </a:cubicBezTo>
                  <a:cubicBezTo>
                    <a:pt x="9461" y="5988"/>
                    <a:pt x="9055" y="6066"/>
                    <a:pt x="8653" y="6066"/>
                  </a:cubicBezTo>
                  <a:cubicBezTo>
                    <a:pt x="6350" y="6066"/>
                    <a:pt x="4179" y="3520"/>
                    <a:pt x="3316" y="3520"/>
                  </a:cubicBezTo>
                  <a:cubicBezTo>
                    <a:pt x="3224" y="3520"/>
                    <a:pt x="3147" y="3549"/>
                    <a:pt x="3086" y="3613"/>
                  </a:cubicBezTo>
                  <a:cubicBezTo>
                    <a:pt x="569" y="6577"/>
                    <a:pt x="1" y="15183"/>
                    <a:pt x="2639" y="15183"/>
                  </a:cubicBezTo>
                  <a:lnTo>
                    <a:pt x="8404" y="15183"/>
                  </a:lnTo>
                  <a:lnTo>
                    <a:pt x="15427" y="8038"/>
                  </a:lnTo>
                  <a:lnTo>
                    <a:pt x="15183" y="7795"/>
                  </a:lnTo>
                  <a:cubicBezTo>
                    <a:pt x="14493" y="7105"/>
                    <a:pt x="14453" y="6009"/>
                    <a:pt x="15183" y="5318"/>
                  </a:cubicBezTo>
                  <a:lnTo>
                    <a:pt x="205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5067925" y="4599000"/>
              <a:ext cx="833875" cy="284200"/>
            </a:xfrm>
            <a:custGeom>
              <a:avLst/>
              <a:gdLst/>
              <a:ahLst/>
              <a:cxnLst/>
              <a:rect l="l" t="t" r="r" b="b"/>
              <a:pathLst>
                <a:path w="33355" h="11368" extrusionOk="0">
                  <a:moveTo>
                    <a:pt x="14859" y="1"/>
                  </a:moveTo>
                  <a:cubicBezTo>
                    <a:pt x="14818" y="41"/>
                    <a:pt x="14818" y="82"/>
                    <a:pt x="14737" y="82"/>
                  </a:cubicBezTo>
                  <a:lnTo>
                    <a:pt x="8769" y="6049"/>
                  </a:lnTo>
                  <a:cubicBezTo>
                    <a:pt x="8445" y="6334"/>
                    <a:pt x="7998" y="6537"/>
                    <a:pt x="7552" y="6537"/>
                  </a:cubicBezTo>
                  <a:cubicBezTo>
                    <a:pt x="7105" y="6537"/>
                    <a:pt x="6699" y="6374"/>
                    <a:pt x="6334" y="6049"/>
                  </a:cubicBezTo>
                  <a:lnTo>
                    <a:pt x="5765" y="5481"/>
                  </a:lnTo>
                  <a:lnTo>
                    <a:pt x="1" y="11367"/>
                  </a:lnTo>
                  <a:lnTo>
                    <a:pt x="28620" y="11367"/>
                  </a:lnTo>
                  <a:cubicBezTo>
                    <a:pt x="28633" y="11368"/>
                    <a:pt x="28645" y="11368"/>
                    <a:pt x="28657" y="11368"/>
                  </a:cubicBezTo>
                  <a:cubicBezTo>
                    <a:pt x="31438" y="11368"/>
                    <a:pt x="33355" y="6776"/>
                    <a:pt x="29798" y="5847"/>
                  </a:cubicBezTo>
                  <a:cubicBezTo>
                    <a:pt x="27687" y="5278"/>
                    <a:pt x="24723" y="4426"/>
                    <a:pt x="20583" y="3045"/>
                  </a:cubicBezTo>
                  <a:lnTo>
                    <a:pt x="18147" y="7511"/>
                  </a:lnTo>
                  <a:cubicBezTo>
                    <a:pt x="17863" y="8079"/>
                    <a:pt x="17294" y="8404"/>
                    <a:pt x="16645" y="8404"/>
                  </a:cubicBezTo>
                  <a:cubicBezTo>
                    <a:pt x="16320" y="8404"/>
                    <a:pt x="16077" y="8363"/>
                    <a:pt x="15833" y="8201"/>
                  </a:cubicBezTo>
                  <a:lnTo>
                    <a:pt x="13194" y="6780"/>
                  </a:lnTo>
                  <a:cubicBezTo>
                    <a:pt x="12788" y="6577"/>
                    <a:pt x="12464" y="6252"/>
                    <a:pt x="12382" y="5765"/>
                  </a:cubicBezTo>
                  <a:cubicBezTo>
                    <a:pt x="12220" y="5319"/>
                    <a:pt x="12261" y="4872"/>
                    <a:pt x="12464" y="4466"/>
                  </a:cubicBezTo>
                  <a:lnTo>
                    <a:pt x="14899" y="41"/>
                  </a:lnTo>
                  <a:cubicBezTo>
                    <a:pt x="14899" y="41"/>
                    <a:pt x="14859" y="41"/>
                    <a:pt x="14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5398775" y="4593750"/>
              <a:ext cx="171550" cy="188700"/>
            </a:xfrm>
            <a:custGeom>
              <a:avLst/>
              <a:gdLst/>
              <a:ahLst/>
              <a:cxnLst/>
              <a:rect l="l" t="t" r="r" b="b"/>
              <a:pathLst>
                <a:path w="6862" h="7548" extrusionOk="0">
                  <a:moveTo>
                    <a:pt x="3391" y="1"/>
                  </a:moveTo>
                  <a:cubicBezTo>
                    <a:pt x="3147" y="1"/>
                    <a:pt x="2904" y="157"/>
                    <a:pt x="2761" y="414"/>
                  </a:cubicBezTo>
                  <a:lnTo>
                    <a:pt x="204" y="5082"/>
                  </a:lnTo>
                  <a:cubicBezTo>
                    <a:pt x="1" y="5448"/>
                    <a:pt x="163" y="5854"/>
                    <a:pt x="529" y="6016"/>
                  </a:cubicBezTo>
                  <a:lnTo>
                    <a:pt x="3167" y="7477"/>
                  </a:lnTo>
                  <a:cubicBezTo>
                    <a:pt x="3262" y="7525"/>
                    <a:pt x="3364" y="7548"/>
                    <a:pt x="3465" y="7548"/>
                  </a:cubicBezTo>
                  <a:cubicBezTo>
                    <a:pt x="3712" y="7548"/>
                    <a:pt x="3957" y="7411"/>
                    <a:pt x="4101" y="7153"/>
                  </a:cubicBezTo>
                  <a:lnTo>
                    <a:pt x="6659" y="2484"/>
                  </a:lnTo>
                  <a:cubicBezTo>
                    <a:pt x="6861" y="2119"/>
                    <a:pt x="6699" y="1713"/>
                    <a:pt x="6334" y="1510"/>
                  </a:cubicBezTo>
                  <a:lnTo>
                    <a:pt x="3695" y="89"/>
                  </a:lnTo>
                  <a:cubicBezTo>
                    <a:pt x="3598" y="29"/>
                    <a:pt x="3495" y="1"/>
                    <a:pt x="3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 name="Google Shape;310;p30"/>
          <p:cNvGrpSpPr/>
          <p:nvPr/>
        </p:nvGrpSpPr>
        <p:grpSpPr>
          <a:xfrm>
            <a:off x="5889767" y="1483500"/>
            <a:ext cx="572717" cy="572717"/>
            <a:chOff x="3601425" y="4039800"/>
            <a:chExt cx="910375" cy="910375"/>
          </a:xfrm>
        </p:grpSpPr>
        <p:sp>
          <p:nvSpPr>
            <p:cNvPr id="311" name="Google Shape;311;p30"/>
            <p:cNvSpPr/>
            <p:nvPr/>
          </p:nvSpPr>
          <p:spPr>
            <a:xfrm>
              <a:off x="3601425" y="4039800"/>
              <a:ext cx="910375" cy="910375"/>
            </a:xfrm>
            <a:custGeom>
              <a:avLst/>
              <a:gdLst/>
              <a:ahLst/>
              <a:cxnLst/>
              <a:rect l="l" t="t" r="r" b="b"/>
              <a:pathLst>
                <a:path w="36415" h="36415" extrusionOk="0">
                  <a:moveTo>
                    <a:pt x="18228" y="3979"/>
                  </a:moveTo>
                  <a:cubicBezTo>
                    <a:pt x="26022" y="3979"/>
                    <a:pt x="32355" y="10353"/>
                    <a:pt x="32355" y="18147"/>
                  </a:cubicBezTo>
                  <a:cubicBezTo>
                    <a:pt x="32355" y="25982"/>
                    <a:pt x="26022" y="32315"/>
                    <a:pt x="18228" y="32315"/>
                  </a:cubicBezTo>
                  <a:cubicBezTo>
                    <a:pt x="10393" y="32315"/>
                    <a:pt x="4060" y="25982"/>
                    <a:pt x="4060" y="18147"/>
                  </a:cubicBezTo>
                  <a:cubicBezTo>
                    <a:pt x="4060" y="10353"/>
                    <a:pt x="10393" y="3979"/>
                    <a:pt x="18228" y="3979"/>
                  </a:cubicBezTo>
                  <a:close/>
                  <a:moveTo>
                    <a:pt x="16361" y="1"/>
                  </a:moveTo>
                  <a:cubicBezTo>
                    <a:pt x="16076" y="41"/>
                    <a:pt x="15792" y="41"/>
                    <a:pt x="15427" y="82"/>
                  </a:cubicBezTo>
                  <a:cubicBezTo>
                    <a:pt x="15224" y="813"/>
                    <a:pt x="14656" y="1422"/>
                    <a:pt x="13844" y="1665"/>
                  </a:cubicBezTo>
                  <a:cubicBezTo>
                    <a:pt x="13651" y="1713"/>
                    <a:pt x="13458" y="1737"/>
                    <a:pt x="13269" y="1737"/>
                  </a:cubicBezTo>
                  <a:cubicBezTo>
                    <a:pt x="12664" y="1737"/>
                    <a:pt x="12104" y="1499"/>
                    <a:pt x="11733" y="1097"/>
                  </a:cubicBezTo>
                  <a:cubicBezTo>
                    <a:pt x="11408" y="1219"/>
                    <a:pt x="11124" y="1341"/>
                    <a:pt x="10840" y="1462"/>
                  </a:cubicBezTo>
                  <a:cubicBezTo>
                    <a:pt x="10840" y="2234"/>
                    <a:pt x="10434" y="2924"/>
                    <a:pt x="9744" y="3330"/>
                  </a:cubicBezTo>
                  <a:cubicBezTo>
                    <a:pt x="9378" y="3533"/>
                    <a:pt x="8982" y="3634"/>
                    <a:pt x="8597" y="3634"/>
                  </a:cubicBezTo>
                  <a:cubicBezTo>
                    <a:pt x="8211" y="3634"/>
                    <a:pt x="7836" y="3533"/>
                    <a:pt x="7511" y="3330"/>
                  </a:cubicBezTo>
                  <a:cubicBezTo>
                    <a:pt x="7267" y="3533"/>
                    <a:pt x="6983" y="3695"/>
                    <a:pt x="6739" y="3898"/>
                  </a:cubicBezTo>
                  <a:cubicBezTo>
                    <a:pt x="6942" y="4588"/>
                    <a:pt x="6739" y="5400"/>
                    <a:pt x="6171" y="6009"/>
                  </a:cubicBezTo>
                  <a:cubicBezTo>
                    <a:pt x="5777" y="6433"/>
                    <a:pt x="5179" y="6654"/>
                    <a:pt x="4614" y="6654"/>
                  </a:cubicBezTo>
                  <a:cubicBezTo>
                    <a:pt x="4423" y="6654"/>
                    <a:pt x="4235" y="6629"/>
                    <a:pt x="4060" y="6577"/>
                  </a:cubicBezTo>
                  <a:cubicBezTo>
                    <a:pt x="3857" y="6821"/>
                    <a:pt x="3654" y="7105"/>
                    <a:pt x="3492" y="7349"/>
                  </a:cubicBezTo>
                  <a:cubicBezTo>
                    <a:pt x="3857" y="7998"/>
                    <a:pt x="3898" y="8810"/>
                    <a:pt x="3492" y="9541"/>
                  </a:cubicBezTo>
                  <a:cubicBezTo>
                    <a:pt x="3086" y="10231"/>
                    <a:pt x="2315" y="10637"/>
                    <a:pt x="1584" y="10637"/>
                  </a:cubicBezTo>
                  <a:cubicBezTo>
                    <a:pt x="1422" y="10962"/>
                    <a:pt x="1300" y="11205"/>
                    <a:pt x="1219" y="11489"/>
                  </a:cubicBezTo>
                  <a:cubicBezTo>
                    <a:pt x="1706" y="12058"/>
                    <a:pt x="1990" y="12829"/>
                    <a:pt x="1787" y="13641"/>
                  </a:cubicBezTo>
                  <a:cubicBezTo>
                    <a:pt x="1584" y="14453"/>
                    <a:pt x="975" y="15021"/>
                    <a:pt x="204" y="15224"/>
                  </a:cubicBezTo>
                  <a:cubicBezTo>
                    <a:pt x="122" y="15508"/>
                    <a:pt x="82" y="15833"/>
                    <a:pt x="41" y="16158"/>
                  </a:cubicBezTo>
                  <a:cubicBezTo>
                    <a:pt x="691" y="16564"/>
                    <a:pt x="1097" y="17294"/>
                    <a:pt x="1097" y="18106"/>
                  </a:cubicBezTo>
                  <a:cubicBezTo>
                    <a:pt x="1097" y="18918"/>
                    <a:pt x="650" y="19608"/>
                    <a:pt x="1" y="20014"/>
                  </a:cubicBezTo>
                  <a:cubicBezTo>
                    <a:pt x="41" y="20339"/>
                    <a:pt x="41" y="20623"/>
                    <a:pt x="82" y="20989"/>
                  </a:cubicBezTo>
                  <a:cubicBezTo>
                    <a:pt x="813" y="21192"/>
                    <a:pt x="1422" y="21760"/>
                    <a:pt x="1665" y="22572"/>
                  </a:cubicBezTo>
                  <a:cubicBezTo>
                    <a:pt x="1868" y="23384"/>
                    <a:pt x="1624" y="24196"/>
                    <a:pt x="1097" y="24683"/>
                  </a:cubicBezTo>
                  <a:cubicBezTo>
                    <a:pt x="1219" y="25007"/>
                    <a:pt x="1381" y="25292"/>
                    <a:pt x="1462" y="25576"/>
                  </a:cubicBezTo>
                  <a:cubicBezTo>
                    <a:pt x="2233" y="25576"/>
                    <a:pt x="2924" y="25982"/>
                    <a:pt x="3329" y="26672"/>
                  </a:cubicBezTo>
                  <a:cubicBezTo>
                    <a:pt x="3735" y="27403"/>
                    <a:pt x="3735" y="28255"/>
                    <a:pt x="3329" y="28905"/>
                  </a:cubicBezTo>
                  <a:cubicBezTo>
                    <a:pt x="3532" y="29148"/>
                    <a:pt x="3695" y="29432"/>
                    <a:pt x="3898" y="29676"/>
                  </a:cubicBezTo>
                  <a:cubicBezTo>
                    <a:pt x="4083" y="29625"/>
                    <a:pt x="4273" y="29599"/>
                    <a:pt x="4464" y="29599"/>
                  </a:cubicBezTo>
                  <a:cubicBezTo>
                    <a:pt x="5027" y="29599"/>
                    <a:pt x="5595" y="29820"/>
                    <a:pt x="6049" y="30244"/>
                  </a:cubicBezTo>
                  <a:cubicBezTo>
                    <a:pt x="6577" y="30772"/>
                    <a:pt x="6780" y="31665"/>
                    <a:pt x="6577" y="32355"/>
                  </a:cubicBezTo>
                  <a:cubicBezTo>
                    <a:pt x="6861" y="32558"/>
                    <a:pt x="7105" y="32761"/>
                    <a:pt x="7348" y="32924"/>
                  </a:cubicBezTo>
                  <a:cubicBezTo>
                    <a:pt x="7682" y="32736"/>
                    <a:pt x="8058" y="32634"/>
                    <a:pt x="8444" y="32634"/>
                  </a:cubicBezTo>
                  <a:cubicBezTo>
                    <a:pt x="8810" y="32634"/>
                    <a:pt x="9185" y="32726"/>
                    <a:pt x="9541" y="32924"/>
                  </a:cubicBezTo>
                  <a:cubicBezTo>
                    <a:pt x="10231" y="33330"/>
                    <a:pt x="10637" y="34101"/>
                    <a:pt x="10637" y="34832"/>
                  </a:cubicBezTo>
                  <a:cubicBezTo>
                    <a:pt x="10961" y="34994"/>
                    <a:pt x="11205" y="35116"/>
                    <a:pt x="11530" y="35197"/>
                  </a:cubicBezTo>
                  <a:cubicBezTo>
                    <a:pt x="11940" y="34818"/>
                    <a:pt x="12497" y="34562"/>
                    <a:pt x="13106" y="34562"/>
                  </a:cubicBezTo>
                  <a:cubicBezTo>
                    <a:pt x="13281" y="34562"/>
                    <a:pt x="13460" y="34583"/>
                    <a:pt x="13641" y="34629"/>
                  </a:cubicBezTo>
                  <a:cubicBezTo>
                    <a:pt x="14453" y="34832"/>
                    <a:pt x="15021" y="35440"/>
                    <a:pt x="15224" y="36212"/>
                  </a:cubicBezTo>
                  <a:cubicBezTo>
                    <a:pt x="15508" y="36252"/>
                    <a:pt x="15833" y="36334"/>
                    <a:pt x="16198" y="36374"/>
                  </a:cubicBezTo>
                  <a:cubicBezTo>
                    <a:pt x="16604" y="35725"/>
                    <a:pt x="17294" y="35319"/>
                    <a:pt x="18106" y="35319"/>
                  </a:cubicBezTo>
                  <a:cubicBezTo>
                    <a:pt x="18918" y="35319"/>
                    <a:pt x="19649" y="35765"/>
                    <a:pt x="20055" y="36415"/>
                  </a:cubicBezTo>
                  <a:cubicBezTo>
                    <a:pt x="20339" y="36374"/>
                    <a:pt x="20664" y="36374"/>
                    <a:pt x="20988" y="36334"/>
                  </a:cubicBezTo>
                  <a:cubicBezTo>
                    <a:pt x="21191" y="35603"/>
                    <a:pt x="21760" y="34994"/>
                    <a:pt x="22572" y="34750"/>
                  </a:cubicBezTo>
                  <a:cubicBezTo>
                    <a:pt x="22764" y="34702"/>
                    <a:pt x="22957" y="34679"/>
                    <a:pt x="23146" y="34679"/>
                  </a:cubicBezTo>
                  <a:cubicBezTo>
                    <a:pt x="23753" y="34679"/>
                    <a:pt x="24321" y="34916"/>
                    <a:pt x="24723" y="35319"/>
                  </a:cubicBezTo>
                  <a:cubicBezTo>
                    <a:pt x="25007" y="35197"/>
                    <a:pt x="25332" y="35035"/>
                    <a:pt x="25576" y="34953"/>
                  </a:cubicBezTo>
                  <a:cubicBezTo>
                    <a:pt x="25576" y="34182"/>
                    <a:pt x="25982" y="33492"/>
                    <a:pt x="26672" y="33086"/>
                  </a:cubicBezTo>
                  <a:cubicBezTo>
                    <a:pt x="27037" y="32883"/>
                    <a:pt x="27433" y="32781"/>
                    <a:pt x="27819" y="32781"/>
                  </a:cubicBezTo>
                  <a:cubicBezTo>
                    <a:pt x="28204" y="32781"/>
                    <a:pt x="28580" y="32883"/>
                    <a:pt x="28905" y="33086"/>
                  </a:cubicBezTo>
                  <a:cubicBezTo>
                    <a:pt x="29148" y="32883"/>
                    <a:pt x="29432" y="32721"/>
                    <a:pt x="29676" y="32518"/>
                  </a:cubicBezTo>
                  <a:cubicBezTo>
                    <a:pt x="29473" y="31787"/>
                    <a:pt x="29676" y="30975"/>
                    <a:pt x="30244" y="30366"/>
                  </a:cubicBezTo>
                  <a:cubicBezTo>
                    <a:pt x="30667" y="29974"/>
                    <a:pt x="31246" y="29761"/>
                    <a:pt x="31799" y="29761"/>
                  </a:cubicBezTo>
                  <a:cubicBezTo>
                    <a:pt x="31990" y="29761"/>
                    <a:pt x="32178" y="29786"/>
                    <a:pt x="32355" y="29838"/>
                  </a:cubicBezTo>
                  <a:cubicBezTo>
                    <a:pt x="32558" y="29554"/>
                    <a:pt x="32761" y="29311"/>
                    <a:pt x="32923" y="29067"/>
                  </a:cubicBezTo>
                  <a:cubicBezTo>
                    <a:pt x="32558" y="28417"/>
                    <a:pt x="32517" y="27606"/>
                    <a:pt x="32923" y="26875"/>
                  </a:cubicBezTo>
                  <a:cubicBezTo>
                    <a:pt x="33329" y="26185"/>
                    <a:pt x="34101" y="25779"/>
                    <a:pt x="34872" y="25779"/>
                  </a:cubicBezTo>
                  <a:cubicBezTo>
                    <a:pt x="34994" y="25454"/>
                    <a:pt x="35116" y="25210"/>
                    <a:pt x="35197" y="24886"/>
                  </a:cubicBezTo>
                  <a:cubicBezTo>
                    <a:pt x="34710" y="24358"/>
                    <a:pt x="34466" y="23587"/>
                    <a:pt x="34669" y="22775"/>
                  </a:cubicBezTo>
                  <a:cubicBezTo>
                    <a:pt x="34831" y="21963"/>
                    <a:pt x="35481" y="21395"/>
                    <a:pt x="36212" y="21192"/>
                  </a:cubicBezTo>
                  <a:cubicBezTo>
                    <a:pt x="36293" y="20867"/>
                    <a:pt x="36333" y="20583"/>
                    <a:pt x="36374" y="20217"/>
                  </a:cubicBezTo>
                  <a:cubicBezTo>
                    <a:pt x="35765" y="19811"/>
                    <a:pt x="35319" y="19121"/>
                    <a:pt x="35319" y="18309"/>
                  </a:cubicBezTo>
                  <a:cubicBezTo>
                    <a:pt x="35319" y="17497"/>
                    <a:pt x="35765" y="16767"/>
                    <a:pt x="36415" y="16361"/>
                  </a:cubicBezTo>
                  <a:cubicBezTo>
                    <a:pt x="36374" y="16077"/>
                    <a:pt x="36374" y="15752"/>
                    <a:pt x="36333" y="15427"/>
                  </a:cubicBezTo>
                  <a:cubicBezTo>
                    <a:pt x="35603" y="15224"/>
                    <a:pt x="34994" y="14656"/>
                    <a:pt x="34750" y="13844"/>
                  </a:cubicBezTo>
                  <a:cubicBezTo>
                    <a:pt x="34547" y="13032"/>
                    <a:pt x="34791" y="12220"/>
                    <a:pt x="35319" y="11692"/>
                  </a:cubicBezTo>
                  <a:cubicBezTo>
                    <a:pt x="35197" y="11408"/>
                    <a:pt x="35075" y="11083"/>
                    <a:pt x="34953" y="10840"/>
                  </a:cubicBezTo>
                  <a:cubicBezTo>
                    <a:pt x="34182" y="10840"/>
                    <a:pt x="33492" y="10434"/>
                    <a:pt x="33086" y="9744"/>
                  </a:cubicBezTo>
                  <a:cubicBezTo>
                    <a:pt x="32680" y="9013"/>
                    <a:pt x="32680" y="8161"/>
                    <a:pt x="33086" y="7511"/>
                  </a:cubicBezTo>
                  <a:cubicBezTo>
                    <a:pt x="32883" y="7227"/>
                    <a:pt x="32720" y="6983"/>
                    <a:pt x="32517" y="6740"/>
                  </a:cubicBezTo>
                  <a:cubicBezTo>
                    <a:pt x="32343" y="6791"/>
                    <a:pt x="32160" y="6816"/>
                    <a:pt x="31975" y="6816"/>
                  </a:cubicBezTo>
                  <a:cubicBezTo>
                    <a:pt x="31429" y="6816"/>
                    <a:pt x="30861" y="6596"/>
                    <a:pt x="30407" y="6171"/>
                  </a:cubicBezTo>
                  <a:cubicBezTo>
                    <a:pt x="29838" y="5603"/>
                    <a:pt x="29635" y="4751"/>
                    <a:pt x="29838" y="4060"/>
                  </a:cubicBezTo>
                  <a:cubicBezTo>
                    <a:pt x="29554" y="3857"/>
                    <a:pt x="29310" y="3654"/>
                    <a:pt x="29067" y="3492"/>
                  </a:cubicBezTo>
                  <a:cubicBezTo>
                    <a:pt x="28734" y="3680"/>
                    <a:pt x="28358" y="3782"/>
                    <a:pt x="27972" y="3782"/>
                  </a:cubicBezTo>
                  <a:cubicBezTo>
                    <a:pt x="27606" y="3782"/>
                    <a:pt x="27231" y="3690"/>
                    <a:pt x="26875" y="3492"/>
                  </a:cubicBezTo>
                  <a:cubicBezTo>
                    <a:pt x="26185" y="3086"/>
                    <a:pt x="25779" y="2315"/>
                    <a:pt x="25779" y="1543"/>
                  </a:cubicBezTo>
                  <a:cubicBezTo>
                    <a:pt x="25454" y="1422"/>
                    <a:pt x="25210" y="1300"/>
                    <a:pt x="24926" y="1219"/>
                  </a:cubicBezTo>
                  <a:cubicBezTo>
                    <a:pt x="24494" y="1589"/>
                    <a:pt x="23946" y="1818"/>
                    <a:pt x="23351" y="1818"/>
                  </a:cubicBezTo>
                  <a:cubicBezTo>
                    <a:pt x="23163" y="1818"/>
                    <a:pt x="22970" y="1795"/>
                    <a:pt x="22775" y="1746"/>
                  </a:cubicBezTo>
                  <a:cubicBezTo>
                    <a:pt x="21963" y="1543"/>
                    <a:pt x="21394" y="935"/>
                    <a:pt x="21191" y="204"/>
                  </a:cubicBezTo>
                  <a:cubicBezTo>
                    <a:pt x="20907" y="123"/>
                    <a:pt x="20582" y="82"/>
                    <a:pt x="20258" y="41"/>
                  </a:cubicBezTo>
                  <a:cubicBezTo>
                    <a:pt x="19852" y="691"/>
                    <a:pt x="19121" y="1097"/>
                    <a:pt x="18309" y="1097"/>
                  </a:cubicBezTo>
                  <a:cubicBezTo>
                    <a:pt x="17497" y="1097"/>
                    <a:pt x="16807" y="650"/>
                    <a:pt x="1636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0"/>
            <p:cNvSpPr/>
            <p:nvPr/>
          </p:nvSpPr>
          <p:spPr>
            <a:xfrm>
              <a:off x="3745550" y="4184925"/>
              <a:ext cx="618075" cy="618100"/>
            </a:xfrm>
            <a:custGeom>
              <a:avLst/>
              <a:gdLst/>
              <a:ahLst/>
              <a:cxnLst/>
              <a:rect l="l" t="t" r="r" b="b"/>
              <a:pathLst>
                <a:path w="24723" h="24724" extrusionOk="0">
                  <a:moveTo>
                    <a:pt x="12463" y="4020"/>
                  </a:moveTo>
                  <a:cubicBezTo>
                    <a:pt x="17172" y="4020"/>
                    <a:pt x="21029" y="7876"/>
                    <a:pt x="21029" y="12585"/>
                  </a:cubicBezTo>
                  <a:cubicBezTo>
                    <a:pt x="21029" y="17376"/>
                    <a:pt x="17213" y="21192"/>
                    <a:pt x="12463" y="21192"/>
                  </a:cubicBezTo>
                  <a:cubicBezTo>
                    <a:pt x="7713" y="21192"/>
                    <a:pt x="3857" y="17295"/>
                    <a:pt x="3857" y="12585"/>
                  </a:cubicBezTo>
                  <a:cubicBezTo>
                    <a:pt x="3857" y="7876"/>
                    <a:pt x="7713" y="4020"/>
                    <a:pt x="12463" y="4020"/>
                  </a:cubicBezTo>
                  <a:close/>
                  <a:moveTo>
                    <a:pt x="11002" y="1"/>
                  </a:moveTo>
                  <a:lnTo>
                    <a:pt x="10108" y="163"/>
                  </a:lnTo>
                  <a:cubicBezTo>
                    <a:pt x="9865" y="610"/>
                    <a:pt x="9378" y="975"/>
                    <a:pt x="8891" y="1138"/>
                  </a:cubicBezTo>
                  <a:cubicBezTo>
                    <a:pt x="8654" y="1222"/>
                    <a:pt x="8417" y="1265"/>
                    <a:pt x="8186" y="1265"/>
                  </a:cubicBezTo>
                  <a:cubicBezTo>
                    <a:pt x="7863" y="1265"/>
                    <a:pt x="7551" y="1182"/>
                    <a:pt x="7267" y="1016"/>
                  </a:cubicBezTo>
                  <a:cubicBezTo>
                    <a:pt x="7023" y="1138"/>
                    <a:pt x="6698" y="1300"/>
                    <a:pt x="6455" y="1422"/>
                  </a:cubicBezTo>
                  <a:cubicBezTo>
                    <a:pt x="6333" y="1950"/>
                    <a:pt x="6049" y="2396"/>
                    <a:pt x="5602" y="2761"/>
                  </a:cubicBezTo>
                  <a:cubicBezTo>
                    <a:pt x="5189" y="3072"/>
                    <a:pt x="4746" y="3177"/>
                    <a:pt x="4274" y="3177"/>
                  </a:cubicBezTo>
                  <a:cubicBezTo>
                    <a:pt x="4190" y="3177"/>
                    <a:pt x="4105" y="3174"/>
                    <a:pt x="4019" y="3167"/>
                  </a:cubicBezTo>
                  <a:cubicBezTo>
                    <a:pt x="3816" y="3370"/>
                    <a:pt x="3573" y="3573"/>
                    <a:pt x="3370" y="3817"/>
                  </a:cubicBezTo>
                  <a:cubicBezTo>
                    <a:pt x="3410" y="4345"/>
                    <a:pt x="3248" y="4872"/>
                    <a:pt x="2964" y="5278"/>
                  </a:cubicBezTo>
                  <a:cubicBezTo>
                    <a:pt x="2598" y="5765"/>
                    <a:pt x="2152" y="6050"/>
                    <a:pt x="1583" y="6171"/>
                  </a:cubicBezTo>
                  <a:cubicBezTo>
                    <a:pt x="1421" y="6415"/>
                    <a:pt x="1259" y="6659"/>
                    <a:pt x="1177" y="6983"/>
                  </a:cubicBezTo>
                  <a:cubicBezTo>
                    <a:pt x="1380" y="7430"/>
                    <a:pt x="1421" y="7998"/>
                    <a:pt x="1218" y="8526"/>
                  </a:cubicBezTo>
                  <a:cubicBezTo>
                    <a:pt x="1015" y="9094"/>
                    <a:pt x="650" y="9500"/>
                    <a:pt x="203" y="9825"/>
                  </a:cubicBezTo>
                  <a:lnTo>
                    <a:pt x="41" y="10718"/>
                  </a:lnTo>
                  <a:cubicBezTo>
                    <a:pt x="406" y="11124"/>
                    <a:pt x="609" y="11652"/>
                    <a:pt x="609" y="12180"/>
                  </a:cubicBezTo>
                  <a:cubicBezTo>
                    <a:pt x="609" y="12748"/>
                    <a:pt x="406" y="13316"/>
                    <a:pt x="0" y="13722"/>
                  </a:cubicBezTo>
                  <a:lnTo>
                    <a:pt x="163" y="14615"/>
                  </a:lnTo>
                  <a:cubicBezTo>
                    <a:pt x="609" y="14899"/>
                    <a:pt x="974" y="15346"/>
                    <a:pt x="1137" y="15833"/>
                  </a:cubicBezTo>
                  <a:cubicBezTo>
                    <a:pt x="1340" y="16401"/>
                    <a:pt x="1259" y="16970"/>
                    <a:pt x="1015" y="17457"/>
                  </a:cubicBezTo>
                  <a:cubicBezTo>
                    <a:pt x="1137" y="17741"/>
                    <a:pt x="1259" y="18025"/>
                    <a:pt x="1421" y="18269"/>
                  </a:cubicBezTo>
                  <a:cubicBezTo>
                    <a:pt x="1949" y="18391"/>
                    <a:pt x="2395" y="18675"/>
                    <a:pt x="2761" y="19162"/>
                  </a:cubicBezTo>
                  <a:cubicBezTo>
                    <a:pt x="3085" y="19608"/>
                    <a:pt x="3207" y="20177"/>
                    <a:pt x="3167" y="20705"/>
                  </a:cubicBezTo>
                  <a:cubicBezTo>
                    <a:pt x="3370" y="20907"/>
                    <a:pt x="3573" y="21192"/>
                    <a:pt x="3816" y="21395"/>
                  </a:cubicBezTo>
                  <a:cubicBezTo>
                    <a:pt x="3907" y="21381"/>
                    <a:pt x="3997" y="21374"/>
                    <a:pt x="4087" y="21374"/>
                  </a:cubicBezTo>
                  <a:cubicBezTo>
                    <a:pt x="4521" y="21374"/>
                    <a:pt x="4941" y="21532"/>
                    <a:pt x="5278" y="21801"/>
                  </a:cubicBezTo>
                  <a:cubicBezTo>
                    <a:pt x="5724" y="22125"/>
                    <a:pt x="6049" y="22612"/>
                    <a:pt x="6130" y="23140"/>
                  </a:cubicBezTo>
                  <a:cubicBezTo>
                    <a:pt x="6414" y="23303"/>
                    <a:pt x="6658" y="23465"/>
                    <a:pt x="6983" y="23546"/>
                  </a:cubicBezTo>
                  <a:cubicBezTo>
                    <a:pt x="7228" y="23435"/>
                    <a:pt x="7510" y="23372"/>
                    <a:pt x="7802" y="23372"/>
                  </a:cubicBezTo>
                  <a:cubicBezTo>
                    <a:pt x="8041" y="23372"/>
                    <a:pt x="8287" y="23414"/>
                    <a:pt x="8525" y="23506"/>
                  </a:cubicBezTo>
                  <a:cubicBezTo>
                    <a:pt x="9094" y="23709"/>
                    <a:pt x="9499" y="24074"/>
                    <a:pt x="9824" y="24520"/>
                  </a:cubicBezTo>
                  <a:lnTo>
                    <a:pt x="10717" y="24683"/>
                  </a:lnTo>
                  <a:cubicBezTo>
                    <a:pt x="11123" y="24317"/>
                    <a:pt x="11651" y="24115"/>
                    <a:pt x="12179" y="24115"/>
                  </a:cubicBezTo>
                  <a:cubicBezTo>
                    <a:pt x="12747" y="24115"/>
                    <a:pt x="13315" y="24317"/>
                    <a:pt x="13721" y="24723"/>
                  </a:cubicBezTo>
                  <a:lnTo>
                    <a:pt x="14615" y="24561"/>
                  </a:lnTo>
                  <a:cubicBezTo>
                    <a:pt x="14899" y="24115"/>
                    <a:pt x="15345" y="23749"/>
                    <a:pt x="15832" y="23627"/>
                  </a:cubicBezTo>
                  <a:cubicBezTo>
                    <a:pt x="16078" y="23540"/>
                    <a:pt x="16324" y="23497"/>
                    <a:pt x="16563" y="23497"/>
                  </a:cubicBezTo>
                  <a:cubicBezTo>
                    <a:pt x="16877" y="23497"/>
                    <a:pt x="17180" y="23570"/>
                    <a:pt x="17456" y="23709"/>
                  </a:cubicBezTo>
                  <a:cubicBezTo>
                    <a:pt x="17700" y="23627"/>
                    <a:pt x="18025" y="23465"/>
                    <a:pt x="18268" y="23303"/>
                  </a:cubicBezTo>
                  <a:cubicBezTo>
                    <a:pt x="18390" y="22815"/>
                    <a:pt x="18674" y="22328"/>
                    <a:pt x="19161" y="22004"/>
                  </a:cubicBezTo>
                  <a:cubicBezTo>
                    <a:pt x="19520" y="21710"/>
                    <a:pt x="19958" y="21574"/>
                    <a:pt x="20390" y="21574"/>
                  </a:cubicBezTo>
                  <a:cubicBezTo>
                    <a:pt x="20495" y="21574"/>
                    <a:pt x="20600" y="21582"/>
                    <a:pt x="20704" y="21598"/>
                  </a:cubicBezTo>
                  <a:cubicBezTo>
                    <a:pt x="20907" y="21395"/>
                    <a:pt x="21191" y="21192"/>
                    <a:pt x="21394" y="20907"/>
                  </a:cubicBezTo>
                  <a:cubicBezTo>
                    <a:pt x="21313" y="20420"/>
                    <a:pt x="21475" y="19852"/>
                    <a:pt x="21800" y="19446"/>
                  </a:cubicBezTo>
                  <a:cubicBezTo>
                    <a:pt x="22125" y="19000"/>
                    <a:pt x="22612" y="18675"/>
                    <a:pt x="23140" y="18594"/>
                  </a:cubicBezTo>
                  <a:cubicBezTo>
                    <a:pt x="23302" y="18350"/>
                    <a:pt x="23464" y="18066"/>
                    <a:pt x="23545" y="17782"/>
                  </a:cubicBezTo>
                  <a:cubicBezTo>
                    <a:pt x="23342" y="17335"/>
                    <a:pt x="23302" y="16767"/>
                    <a:pt x="23505" y="16198"/>
                  </a:cubicBezTo>
                  <a:cubicBezTo>
                    <a:pt x="23708" y="15630"/>
                    <a:pt x="24073" y="15224"/>
                    <a:pt x="24520" y="14940"/>
                  </a:cubicBezTo>
                  <a:lnTo>
                    <a:pt x="24682" y="14006"/>
                  </a:lnTo>
                  <a:cubicBezTo>
                    <a:pt x="24317" y="13600"/>
                    <a:pt x="24114" y="13113"/>
                    <a:pt x="24114" y="12545"/>
                  </a:cubicBezTo>
                  <a:cubicBezTo>
                    <a:pt x="24154" y="11977"/>
                    <a:pt x="24357" y="11449"/>
                    <a:pt x="24723" y="11002"/>
                  </a:cubicBezTo>
                  <a:lnTo>
                    <a:pt x="24560" y="10109"/>
                  </a:lnTo>
                  <a:cubicBezTo>
                    <a:pt x="24114" y="9866"/>
                    <a:pt x="23748" y="9419"/>
                    <a:pt x="23627" y="8891"/>
                  </a:cubicBezTo>
                  <a:cubicBezTo>
                    <a:pt x="23424" y="8323"/>
                    <a:pt x="23464" y="7795"/>
                    <a:pt x="23708" y="7268"/>
                  </a:cubicBezTo>
                  <a:cubicBezTo>
                    <a:pt x="23627" y="7024"/>
                    <a:pt x="23464" y="6699"/>
                    <a:pt x="23302" y="6456"/>
                  </a:cubicBezTo>
                  <a:cubicBezTo>
                    <a:pt x="22774" y="6374"/>
                    <a:pt x="22328" y="6050"/>
                    <a:pt x="21962" y="5603"/>
                  </a:cubicBezTo>
                  <a:cubicBezTo>
                    <a:pt x="21637" y="5157"/>
                    <a:pt x="21516" y="4588"/>
                    <a:pt x="21556" y="4020"/>
                  </a:cubicBezTo>
                  <a:cubicBezTo>
                    <a:pt x="21353" y="3817"/>
                    <a:pt x="21150" y="3573"/>
                    <a:pt x="20907" y="3370"/>
                  </a:cubicBezTo>
                  <a:cubicBezTo>
                    <a:pt x="20857" y="3375"/>
                    <a:pt x="20806" y="3377"/>
                    <a:pt x="20755" y="3377"/>
                  </a:cubicBezTo>
                  <a:cubicBezTo>
                    <a:pt x="20305" y="3377"/>
                    <a:pt x="19810" y="3220"/>
                    <a:pt x="19445" y="2964"/>
                  </a:cubicBezTo>
                  <a:cubicBezTo>
                    <a:pt x="18999" y="2599"/>
                    <a:pt x="18674" y="2153"/>
                    <a:pt x="18593" y="1584"/>
                  </a:cubicBezTo>
                  <a:cubicBezTo>
                    <a:pt x="18309" y="1422"/>
                    <a:pt x="18065" y="1259"/>
                    <a:pt x="17781" y="1178"/>
                  </a:cubicBezTo>
                  <a:cubicBezTo>
                    <a:pt x="17513" y="1290"/>
                    <a:pt x="17233" y="1352"/>
                    <a:pt x="16941" y="1352"/>
                  </a:cubicBezTo>
                  <a:cubicBezTo>
                    <a:pt x="16702" y="1352"/>
                    <a:pt x="16454" y="1310"/>
                    <a:pt x="16198" y="1219"/>
                  </a:cubicBezTo>
                  <a:cubicBezTo>
                    <a:pt x="15629" y="1016"/>
                    <a:pt x="15223" y="651"/>
                    <a:pt x="14939" y="204"/>
                  </a:cubicBezTo>
                  <a:lnTo>
                    <a:pt x="14006" y="42"/>
                  </a:lnTo>
                  <a:cubicBezTo>
                    <a:pt x="13600" y="407"/>
                    <a:pt x="13112" y="610"/>
                    <a:pt x="12544" y="610"/>
                  </a:cubicBezTo>
                  <a:cubicBezTo>
                    <a:pt x="11976" y="610"/>
                    <a:pt x="11407" y="407"/>
                    <a:pt x="1100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3880525" y="4319925"/>
              <a:ext cx="349150" cy="349125"/>
            </a:xfrm>
            <a:custGeom>
              <a:avLst/>
              <a:gdLst/>
              <a:ahLst/>
              <a:cxnLst/>
              <a:rect l="l" t="t" r="r" b="b"/>
              <a:pathLst>
                <a:path w="13966" h="13965" extrusionOk="0">
                  <a:moveTo>
                    <a:pt x="7064" y="3532"/>
                  </a:moveTo>
                  <a:cubicBezTo>
                    <a:pt x="8931" y="3532"/>
                    <a:pt x="10433" y="5075"/>
                    <a:pt x="10433" y="6942"/>
                  </a:cubicBezTo>
                  <a:cubicBezTo>
                    <a:pt x="10433" y="8809"/>
                    <a:pt x="8931" y="10352"/>
                    <a:pt x="7064" y="10352"/>
                  </a:cubicBezTo>
                  <a:cubicBezTo>
                    <a:pt x="5156" y="10352"/>
                    <a:pt x="3654" y="8809"/>
                    <a:pt x="3654" y="6942"/>
                  </a:cubicBezTo>
                  <a:cubicBezTo>
                    <a:pt x="3654" y="5075"/>
                    <a:pt x="5156" y="3532"/>
                    <a:pt x="7064" y="3532"/>
                  </a:cubicBezTo>
                  <a:close/>
                  <a:moveTo>
                    <a:pt x="5521" y="0"/>
                  </a:moveTo>
                  <a:cubicBezTo>
                    <a:pt x="5278" y="41"/>
                    <a:pt x="5034" y="81"/>
                    <a:pt x="4750" y="203"/>
                  </a:cubicBezTo>
                  <a:cubicBezTo>
                    <a:pt x="4912" y="812"/>
                    <a:pt x="4628" y="1502"/>
                    <a:pt x="4060" y="1868"/>
                  </a:cubicBezTo>
                  <a:cubicBezTo>
                    <a:pt x="3815" y="2014"/>
                    <a:pt x="3551" y="2083"/>
                    <a:pt x="3290" y="2083"/>
                  </a:cubicBezTo>
                  <a:cubicBezTo>
                    <a:pt x="2903" y="2083"/>
                    <a:pt x="2524" y="1932"/>
                    <a:pt x="2233" y="1665"/>
                  </a:cubicBezTo>
                  <a:cubicBezTo>
                    <a:pt x="2030" y="1827"/>
                    <a:pt x="1868" y="2030"/>
                    <a:pt x="1665" y="2233"/>
                  </a:cubicBezTo>
                  <a:cubicBezTo>
                    <a:pt x="2111" y="2679"/>
                    <a:pt x="2233" y="3451"/>
                    <a:pt x="1868" y="4019"/>
                  </a:cubicBezTo>
                  <a:cubicBezTo>
                    <a:pt x="1576" y="4505"/>
                    <a:pt x="1104" y="4758"/>
                    <a:pt x="595" y="4758"/>
                  </a:cubicBezTo>
                  <a:cubicBezTo>
                    <a:pt x="466" y="4758"/>
                    <a:pt x="335" y="4742"/>
                    <a:pt x="203" y="4709"/>
                  </a:cubicBezTo>
                  <a:cubicBezTo>
                    <a:pt x="82" y="4953"/>
                    <a:pt x="41" y="5237"/>
                    <a:pt x="0" y="5480"/>
                  </a:cubicBezTo>
                  <a:cubicBezTo>
                    <a:pt x="609" y="5683"/>
                    <a:pt x="1056" y="6252"/>
                    <a:pt x="1056" y="6942"/>
                  </a:cubicBezTo>
                  <a:cubicBezTo>
                    <a:pt x="1056" y="7632"/>
                    <a:pt x="609" y="8200"/>
                    <a:pt x="0" y="8403"/>
                  </a:cubicBezTo>
                  <a:cubicBezTo>
                    <a:pt x="41" y="8647"/>
                    <a:pt x="82" y="8931"/>
                    <a:pt x="203" y="9175"/>
                  </a:cubicBezTo>
                  <a:cubicBezTo>
                    <a:pt x="310" y="9146"/>
                    <a:pt x="420" y="9133"/>
                    <a:pt x="530" y="9133"/>
                  </a:cubicBezTo>
                  <a:cubicBezTo>
                    <a:pt x="1045" y="9133"/>
                    <a:pt x="1567" y="9430"/>
                    <a:pt x="1868" y="9865"/>
                  </a:cubicBezTo>
                  <a:cubicBezTo>
                    <a:pt x="2233" y="10474"/>
                    <a:pt x="2111" y="11204"/>
                    <a:pt x="1665" y="11692"/>
                  </a:cubicBezTo>
                  <a:cubicBezTo>
                    <a:pt x="1827" y="11895"/>
                    <a:pt x="2030" y="12057"/>
                    <a:pt x="2233" y="12260"/>
                  </a:cubicBezTo>
                  <a:cubicBezTo>
                    <a:pt x="2500" y="11993"/>
                    <a:pt x="2883" y="11842"/>
                    <a:pt x="3270" y="11842"/>
                  </a:cubicBezTo>
                  <a:cubicBezTo>
                    <a:pt x="3530" y="11842"/>
                    <a:pt x="3791" y="11910"/>
                    <a:pt x="4019" y="12057"/>
                  </a:cubicBezTo>
                  <a:cubicBezTo>
                    <a:pt x="4628" y="12422"/>
                    <a:pt x="4872" y="13072"/>
                    <a:pt x="4709" y="13762"/>
                  </a:cubicBezTo>
                  <a:cubicBezTo>
                    <a:pt x="4953" y="13843"/>
                    <a:pt x="5237" y="13884"/>
                    <a:pt x="5481" y="13965"/>
                  </a:cubicBezTo>
                  <a:cubicBezTo>
                    <a:pt x="5684" y="13356"/>
                    <a:pt x="6252" y="12869"/>
                    <a:pt x="6942" y="12869"/>
                  </a:cubicBezTo>
                  <a:cubicBezTo>
                    <a:pt x="7673" y="12869"/>
                    <a:pt x="8201" y="13356"/>
                    <a:pt x="8404" y="13965"/>
                  </a:cubicBezTo>
                  <a:cubicBezTo>
                    <a:pt x="8688" y="13884"/>
                    <a:pt x="8931" y="13843"/>
                    <a:pt x="9175" y="13762"/>
                  </a:cubicBezTo>
                  <a:cubicBezTo>
                    <a:pt x="9013" y="13153"/>
                    <a:pt x="9337" y="12422"/>
                    <a:pt x="9865" y="12057"/>
                  </a:cubicBezTo>
                  <a:cubicBezTo>
                    <a:pt x="10114" y="11924"/>
                    <a:pt x="10383" y="11859"/>
                    <a:pt x="10650" y="11859"/>
                  </a:cubicBezTo>
                  <a:cubicBezTo>
                    <a:pt x="11037" y="11859"/>
                    <a:pt x="11420" y="11996"/>
                    <a:pt x="11732" y="12260"/>
                  </a:cubicBezTo>
                  <a:cubicBezTo>
                    <a:pt x="11895" y="12138"/>
                    <a:pt x="12057" y="11935"/>
                    <a:pt x="12260" y="11692"/>
                  </a:cubicBezTo>
                  <a:cubicBezTo>
                    <a:pt x="11814" y="11245"/>
                    <a:pt x="11732" y="10514"/>
                    <a:pt x="12057" y="9946"/>
                  </a:cubicBezTo>
                  <a:cubicBezTo>
                    <a:pt x="12362" y="9439"/>
                    <a:pt x="12863" y="9185"/>
                    <a:pt x="13422" y="9185"/>
                  </a:cubicBezTo>
                  <a:cubicBezTo>
                    <a:pt x="13533" y="9185"/>
                    <a:pt x="13647" y="9195"/>
                    <a:pt x="13762" y="9215"/>
                  </a:cubicBezTo>
                  <a:cubicBezTo>
                    <a:pt x="13843" y="8972"/>
                    <a:pt x="13884" y="8728"/>
                    <a:pt x="13965" y="8485"/>
                  </a:cubicBezTo>
                  <a:cubicBezTo>
                    <a:pt x="13316" y="8282"/>
                    <a:pt x="12869" y="7713"/>
                    <a:pt x="12869" y="6983"/>
                  </a:cubicBezTo>
                  <a:cubicBezTo>
                    <a:pt x="12869" y="6292"/>
                    <a:pt x="13316" y="5724"/>
                    <a:pt x="13965" y="5521"/>
                  </a:cubicBezTo>
                  <a:cubicBezTo>
                    <a:pt x="13884" y="5278"/>
                    <a:pt x="13843" y="5034"/>
                    <a:pt x="13762" y="4750"/>
                  </a:cubicBezTo>
                  <a:cubicBezTo>
                    <a:pt x="13648" y="4780"/>
                    <a:pt x="13529" y="4795"/>
                    <a:pt x="13409" y="4795"/>
                  </a:cubicBezTo>
                  <a:cubicBezTo>
                    <a:pt x="12891" y="4795"/>
                    <a:pt x="12354" y="4521"/>
                    <a:pt x="12057" y="4060"/>
                  </a:cubicBezTo>
                  <a:cubicBezTo>
                    <a:pt x="11732" y="3451"/>
                    <a:pt x="11814" y="2720"/>
                    <a:pt x="12260" y="2233"/>
                  </a:cubicBezTo>
                  <a:cubicBezTo>
                    <a:pt x="12138" y="2030"/>
                    <a:pt x="11935" y="1868"/>
                    <a:pt x="11732" y="1665"/>
                  </a:cubicBezTo>
                  <a:cubicBezTo>
                    <a:pt x="11441" y="1932"/>
                    <a:pt x="11063" y="2083"/>
                    <a:pt x="10684" y="2083"/>
                  </a:cubicBezTo>
                  <a:cubicBezTo>
                    <a:pt x="10429" y="2083"/>
                    <a:pt x="10175" y="2014"/>
                    <a:pt x="9946" y="1868"/>
                  </a:cubicBezTo>
                  <a:cubicBezTo>
                    <a:pt x="9337" y="1502"/>
                    <a:pt x="9094" y="853"/>
                    <a:pt x="9216" y="203"/>
                  </a:cubicBezTo>
                  <a:cubicBezTo>
                    <a:pt x="8972" y="81"/>
                    <a:pt x="8728" y="41"/>
                    <a:pt x="8485" y="0"/>
                  </a:cubicBezTo>
                  <a:cubicBezTo>
                    <a:pt x="8282" y="609"/>
                    <a:pt x="7713" y="1056"/>
                    <a:pt x="6983" y="1056"/>
                  </a:cubicBezTo>
                  <a:cubicBezTo>
                    <a:pt x="6293" y="1056"/>
                    <a:pt x="5724" y="609"/>
                    <a:pt x="55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7"/>
        <p:cNvGrpSpPr/>
        <p:nvPr/>
      </p:nvGrpSpPr>
      <p:grpSpPr>
        <a:xfrm>
          <a:off x="0" y="0"/>
          <a:ext cx="0" cy="0"/>
          <a:chOff x="0" y="0"/>
          <a:chExt cx="0" cy="0"/>
        </a:xfrm>
      </p:grpSpPr>
      <p:sp>
        <p:nvSpPr>
          <p:cNvPr id="318" name="Google Shape;318;p31"/>
          <p:cNvSpPr txBox="1">
            <a:spLocks noGrp="1"/>
          </p:cNvSpPr>
          <p:nvPr>
            <p:ph type="subTitle" idx="6"/>
          </p:nvPr>
        </p:nvSpPr>
        <p:spPr>
          <a:xfrm>
            <a:off x="1253225" y="2936896"/>
            <a:ext cx="28110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Ahead of trends</a:t>
            </a:r>
            <a:endParaRPr/>
          </a:p>
        </p:txBody>
      </p:sp>
      <p:sp>
        <p:nvSpPr>
          <p:cNvPr id="319" name="Google Shape;319;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Key ideas in</a:t>
            </a:r>
            <a:r>
              <a:rPr lang="en"/>
              <a:t> </a:t>
            </a:r>
            <a:r>
              <a:rPr lang="en">
                <a:solidFill>
                  <a:schemeClr val="accent1"/>
                </a:solidFill>
              </a:rPr>
              <a:t>market opportunity</a:t>
            </a:r>
            <a:endParaRPr>
              <a:solidFill>
                <a:schemeClr val="accent1"/>
              </a:solidFill>
            </a:endParaRPr>
          </a:p>
        </p:txBody>
      </p:sp>
      <p:sp>
        <p:nvSpPr>
          <p:cNvPr id="320" name="Google Shape;320;p31"/>
          <p:cNvSpPr txBox="1">
            <a:spLocks noGrp="1"/>
          </p:cNvSpPr>
          <p:nvPr>
            <p:ph type="subTitle" idx="1"/>
          </p:nvPr>
        </p:nvSpPr>
        <p:spPr>
          <a:xfrm>
            <a:off x="1253224" y="1804135"/>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Analyze existing customer needs and identify gaps in the market to find new opportunities</a:t>
            </a:r>
            <a:endParaRPr/>
          </a:p>
        </p:txBody>
      </p:sp>
      <p:sp>
        <p:nvSpPr>
          <p:cNvPr id="321" name="Google Shape;321;p31"/>
          <p:cNvSpPr txBox="1">
            <a:spLocks noGrp="1"/>
          </p:cNvSpPr>
          <p:nvPr>
            <p:ph type="subTitle" idx="2"/>
          </p:nvPr>
        </p:nvSpPr>
        <p:spPr>
          <a:xfrm>
            <a:off x="5079776" y="1804135"/>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Utilize technology and customer feedback to come up with novel solutions that meet your customer’s demands or needs</a:t>
            </a:r>
            <a:endParaRPr/>
          </a:p>
        </p:txBody>
      </p:sp>
      <p:sp>
        <p:nvSpPr>
          <p:cNvPr id="322" name="Google Shape;322;p31"/>
          <p:cNvSpPr txBox="1">
            <a:spLocks noGrp="1"/>
          </p:cNvSpPr>
          <p:nvPr>
            <p:ph type="subTitle" idx="3"/>
          </p:nvPr>
        </p:nvSpPr>
        <p:spPr>
          <a:xfrm>
            <a:off x="1253224" y="3391935"/>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Monitor changes in the marketplace, such as shifts in consumer behavior or emerging technologies, to stay competitive and capitalize on new opportunities and trends</a:t>
            </a:r>
            <a:endParaRPr/>
          </a:p>
        </p:txBody>
      </p:sp>
      <p:sp>
        <p:nvSpPr>
          <p:cNvPr id="323" name="Google Shape;323;p31"/>
          <p:cNvSpPr txBox="1">
            <a:spLocks noGrp="1"/>
          </p:cNvSpPr>
          <p:nvPr>
            <p:ph type="subTitle" idx="4"/>
          </p:nvPr>
        </p:nvSpPr>
        <p:spPr>
          <a:xfrm>
            <a:off x="5079776" y="3391935"/>
            <a:ext cx="2811000" cy="95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Identify times of year when demand for certain products may spike, such as holidays or special occasions, and use these times to target customers or maximize sales</a:t>
            </a:r>
            <a:endParaRPr/>
          </a:p>
        </p:txBody>
      </p:sp>
      <p:sp>
        <p:nvSpPr>
          <p:cNvPr id="324" name="Google Shape;324;p31"/>
          <p:cNvSpPr txBox="1">
            <a:spLocks noGrp="1"/>
          </p:cNvSpPr>
          <p:nvPr>
            <p:ph type="subTitle" idx="5"/>
          </p:nvPr>
        </p:nvSpPr>
        <p:spPr>
          <a:xfrm>
            <a:off x="1253225" y="1349146"/>
            <a:ext cx="28110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Research markets</a:t>
            </a:r>
            <a:endParaRPr/>
          </a:p>
        </p:txBody>
      </p:sp>
      <p:sp>
        <p:nvSpPr>
          <p:cNvPr id="325" name="Google Shape;325;p31"/>
          <p:cNvSpPr txBox="1">
            <a:spLocks noGrp="1"/>
          </p:cNvSpPr>
          <p:nvPr>
            <p:ph type="subTitle" idx="7"/>
          </p:nvPr>
        </p:nvSpPr>
        <p:spPr>
          <a:xfrm>
            <a:off x="5079750" y="1349150"/>
            <a:ext cx="31368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Innovative solutions</a:t>
            </a:r>
            <a:endParaRPr/>
          </a:p>
        </p:txBody>
      </p:sp>
      <p:sp>
        <p:nvSpPr>
          <p:cNvPr id="326" name="Google Shape;326;p31"/>
          <p:cNvSpPr txBox="1">
            <a:spLocks noGrp="1"/>
          </p:cNvSpPr>
          <p:nvPr>
            <p:ph type="subTitle" idx="8"/>
          </p:nvPr>
        </p:nvSpPr>
        <p:spPr>
          <a:xfrm>
            <a:off x="5079750" y="2936896"/>
            <a:ext cx="2811000" cy="487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Seasonal spikes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Six </a:t>
            </a:r>
            <a:r>
              <a:rPr lang="en">
                <a:solidFill>
                  <a:schemeClr val="accent1"/>
                </a:solidFill>
              </a:rPr>
              <a:t>recommendations</a:t>
            </a:r>
            <a:endParaRPr>
              <a:solidFill>
                <a:schemeClr val="accent1"/>
              </a:solidFill>
            </a:endParaRPr>
          </a:p>
        </p:txBody>
      </p:sp>
      <p:sp>
        <p:nvSpPr>
          <p:cNvPr id="332" name="Google Shape;332;p32"/>
          <p:cNvSpPr txBox="1">
            <a:spLocks noGrp="1"/>
          </p:cNvSpPr>
          <p:nvPr>
            <p:ph type="subTitle" idx="1"/>
          </p:nvPr>
        </p:nvSpPr>
        <p:spPr>
          <a:xfrm>
            <a:off x="723900" y="1689176"/>
            <a:ext cx="2133900" cy="10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your pitch deck clearly and make sure all the important points are easy to understand</a:t>
            </a:r>
            <a:endParaRPr/>
          </a:p>
        </p:txBody>
      </p:sp>
      <p:sp>
        <p:nvSpPr>
          <p:cNvPr id="333" name="Google Shape;333;p32"/>
          <p:cNvSpPr txBox="1">
            <a:spLocks noGrp="1"/>
          </p:cNvSpPr>
          <p:nvPr>
            <p:ph type="subTitle" idx="2"/>
          </p:nvPr>
        </p:nvSpPr>
        <p:spPr>
          <a:xfrm>
            <a:off x="3486941" y="1689185"/>
            <a:ext cx="2133900" cy="10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Incorporate visuals or graphics to illustrate your message and keep the audience engaged</a:t>
            </a:r>
            <a:endParaRPr/>
          </a:p>
        </p:txBody>
      </p:sp>
      <p:sp>
        <p:nvSpPr>
          <p:cNvPr id="334" name="Google Shape;334;p32"/>
          <p:cNvSpPr txBox="1">
            <a:spLocks noGrp="1"/>
          </p:cNvSpPr>
          <p:nvPr>
            <p:ph type="subTitle" idx="3"/>
          </p:nvPr>
        </p:nvSpPr>
        <p:spPr>
          <a:xfrm>
            <a:off x="723900" y="3477825"/>
            <a:ext cx="2133900" cy="10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Include impactful stories, statistics, or facts that will help your audience remember your message in the future</a:t>
            </a:r>
            <a:endParaRPr/>
          </a:p>
        </p:txBody>
      </p:sp>
      <p:sp>
        <p:nvSpPr>
          <p:cNvPr id="335" name="Google Shape;335;p32"/>
          <p:cNvSpPr txBox="1">
            <a:spLocks noGrp="1"/>
          </p:cNvSpPr>
          <p:nvPr>
            <p:ph type="subTitle" idx="4"/>
          </p:nvPr>
        </p:nvSpPr>
        <p:spPr>
          <a:xfrm>
            <a:off x="3486941" y="3477825"/>
            <a:ext cx="2133900" cy="10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Practice presenting your deck beforehand with friends or colleagues for feedback, then use this input to refine it further</a:t>
            </a:r>
            <a:endParaRPr/>
          </a:p>
        </p:txBody>
      </p:sp>
      <p:sp>
        <p:nvSpPr>
          <p:cNvPr id="336" name="Google Shape;336;p32"/>
          <p:cNvSpPr txBox="1">
            <a:spLocks noGrp="1"/>
          </p:cNvSpPr>
          <p:nvPr>
            <p:ph type="subTitle" idx="7"/>
          </p:nvPr>
        </p:nvSpPr>
        <p:spPr>
          <a:xfrm>
            <a:off x="732275" y="1251328"/>
            <a:ext cx="2125500" cy="46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simple</a:t>
            </a:r>
            <a:endParaRPr/>
          </a:p>
        </p:txBody>
      </p:sp>
      <p:sp>
        <p:nvSpPr>
          <p:cNvPr id="337" name="Google Shape;337;p32"/>
          <p:cNvSpPr txBox="1">
            <a:spLocks noGrp="1"/>
          </p:cNvSpPr>
          <p:nvPr>
            <p:ph type="subTitle" idx="8"/>
          </p:nvPr>
        </p:nvSpPr>
        <p:spPr>
          <a:xfrm>
            <a:off x="3491124" y="1251334"/>
            <a:ext cx="2125500" cy="46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visuals</a:t>
            </a:r>
            <a:endParaRPr/>
          </a:p>
        </p:txBody>
      </p:sp>
      <p:sp>
        <p:nvSpPr>
          <p:cNvPr id="338" name="Google Shape;338;p32"/>
          <p:cNvSpPr txBox="1">
            <a:spLocks noGrp="1"/>
          </p:cNvSpPr>
          <p:nvPr>
            <p:ph type="subTitle" idx="9"/>
          </p:nvPr>
        </p:nvSpPr>
        <p:spPr>
          <a:xfrm>
            <a:off x="6258350" y="1251334"/>
            <a:ext cx="2125500" cy="46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short </a:t>
            </a:r>
            <a:endParaRPr/>
          </a:p>
        </p:txBody>
      </p:sp>
      <p:sp>
        <p:nvSpPr>
          <p:cNvPr id="339" name="Google Shape;339;p32"/>
          <p:cNvSpPr txBox="1">
            <a:spLocks noGrp="1"/>
          </p:cNvSpPr>
          <p:nvPr>
            <p:ph type="subTitle" idx="5"/>
          </p:nvPr>
        </p:nvSpPr>
        <p:spPr>
          <a:xfrm>
            <a:off x="6254169" y="1689185"/>
            <a:ext cx="2133900" cy="10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good pitch deck should be concise and clear; avoid trying to cram in too much information at once</a:t>
            </a:r>
            <a:endParaRPr/>
          </a:p>
        </p:txBody>
      </p:sp>
      <p:sp>
        <p:nvSpPr>
          <p:cNvPr id="340" name="Google Shape;340;p32"/>
          <p:cNvSpPr txBox="1">
            <a:spLocks noGrp="1"/>
          </p:cNvSpPr>
          <p:nvPr>
            <p:ph type="subTitle" idx="6"/>
          </p:nvPr>
        </p:nvSpPr>
        <p:spPr>
          <a:xfrm>
            <a:off x="6254169" y="3477825"/>
            <a:ext cx="2133900" cy="102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an overview of your business; focus on key points that get the most important ideas across the presentation</a:t>
            </a:r>
            <a:endParaRPr/>
          </a:p>
        </p:txBody>
      </p:sp>
      <p:sp>
        <p:nvSpPr>
          <p:cNvPr id="341" name="Google Shape;341;p32"/>
          <p:cNvSpPr txBox="1">
            <a:spLocks noGrp="1"/>
          </p:cNvSpPr>
          <p:nvPr>
            <p:ph type="subTitle" idx="13"/>
          </p:nvPr>
        </p:nvSpPr>
        <p:spPr>
          <a:xfrm>
            <a:off x="723900" y="3036900"/>
            <a:ext cx="2133900" cy="46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Memorable </a:t>
            </a:r>
            <a:endParaRPr/>
          </a:p>
        </p:txBody>
      </p:sp>
      <p:sp>
        <p:nvSpPr>
          <p:cNvPr id="342" name="Google Shape;342;p32"/>
          <p:cNvSpPr txBox="1">
            <a:spLocks noGrp="1"/>
          </p:cNvSpPr>
          <p:nvPr>
            <p:ph type="subTitle" idx="14"/>
          </p:nvPr>
        </p:nvSpPr>
        <p:spPr>
          <a:xfrm>
            <a:off x="3491131" y="3036900"/>
            <a:ext cx="2125500" cy="46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 &amp; iterate </a:t>
            </a:r>
            <a:endParaRPr/>
          </a:p>
        </p:txBody>
      </p:sp>
      <p:sp>
        <p:nvSpPr>
          <p:cNvPr id="343" name="Google Shape;343;p32"/>
          <p:cNvSpPr txBox="1">
            <a:spLocks noGrp="1"/>
          </p:cNvSpPr>
          <p:nvPr>
            <p:ph type="subTitle" idx="15"/>
          </p:nvPr>
        </p:nvSpPr>
        <p:spPr>
          <a:xfrm>
            <a:off x="6258353" y="3036900"/>
            <a:ext cx="2125500" cy="462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points</a:t>
            </a:r>
            <a:endParaRPr/>
          </a:p>
        </p:txBody>
      </p:sp>
    </p:spTree>
  </p:cSld>
  <p:clrMapOvr>
    <a:masterClrMapping/>
  </p:clrMapOvr>
</p:sld>
</file>

<file path=ppt/theme/theme1.xml><?xml version="1.0" encoding="utf-8"?>
<a:theme xmlns:a="http://schemas.openxmlformats.org/drawingml/2006/main" name="Cycling Equipment Brand Pitch Deck by Slidesgo">
  <a:themeElements>
    <a:clrScheme name="Simple Light">
      <a:dk1>
        <a:srgbClr val="000000"/>
      </a:dk1>
      <a:lt1>
        <a:srgbClr val="FCF8F4"/>
      </a:lt1>
      <a:dk2>
        <a:srgbClr val="6E8FC3"/>
      </a:dk2>
      <a:lt2>
        <a:srgbClr val="D8E1F1"/>
      </a:lt2>
      <a:accent1>
        <a:srgbClr val="DFB05E"/>
      </a:accent1>
      <a:accent2>
        <a:srgbClr val="E4D1AD"/>
      </a:accent2>
      <a:accent3>
        <a:srgbClr val="6B3A32"/>
      </a:accent3>
      <a:accent4>
        <a:srgbClr val="C2C7CC"/>
      </a:accent4>
      <a:accent5>
        <a:srgbClr val="676D6B"/>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1912</Words>
  <Application>Microsoft Office PowerPoint</Application>
  <PresentationFormat>On-screen Show (16:9)</PresentationFormat>
  <Paragraphs>330</Paragraphs>
  <Slides>40</Slides>
  <Notes>40</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40</vt:i4>
      </vt:variant>
    </vt:vector>
  </HeadingPairs>
  <TitlesOfParts>
    <vt:vector size="53" baseType="lpstr">
      <vt:lpstr>Amatic SC</vt:lpstr>
      <vt:lpstr>Pridi</vt:lpstr>
      <vt:lpstr>Open Sans</vt:lpstr>
      <vt:lpstr>PT Sans</vt:lpstr>
      <vt:lpstr>Bebas Neue</vt:lpstr>
      <vt:lpstr>Proxima Nova</vt:lpstr>
      <vt:lpstr>Anaheim</vt:lpstr>
      <vt:lpstr>Roboto Medium</vt:lpstr>
      <vt:lpstr>Nunito Light</vt:lpstr>
      <vt:lpstr>Calibri</vt:lpstr>
      <vt:lpstr>Arial</vt:lpstr>
      <vt:lpstr>Cycling Equipment Brand Pitch Deck by Slidesgo</vt:lpstr>
      <vt:lpstr>Slidesgo Final Pages</vt:lpstr>
      <vt:lpstr>Cyclistic  Google Capstone Project</vt:lpstr>
      <vt:lpstr>Contents of this template</vt:lpstr>
      <vt:lpstr>Table of contents</vt:lpstr>
      <vt:lpstr>What is a pitch deck?</vt:lpstr>
      <vt:lpstr>Main ideas of a pitch deck</vt:lpstr>
      <vt:lpstr>Introduction</vt:lpstr>
      <vt:lpstr>Introduction</vt:lpstr>
      <vt:lpstr>Key ideas in market opportunity</vt:lpstr>
      <vt:lpstr>Six recommendations</vt:lpstr>
      <vt:lpstr>9h 55m 23s</vt:lpstr>
      <vt:lpstr>98,300,000</vt:lpstr>
      <vt:lpstr>Revenue by quarter</vt:lpstr>
      <vt:lpstr>Competition comparison</vt:lpstr>
      <vt:lpstr>Product infographics</vt:lpstr>
      <vt:lpstr>Timeline of your presentation</vt:lpstr>
      <vt:lpstr>Organizational chart</vt:lpstr>
      <vt:lpstr>Market size overview</vt:lpstr>
      <vt:lpstr>Roadmap infographic</vt:lpstr>
      <vt:lpstr>KPI dashboard</vt:lpstr>
      <vt:lpstr>Thanks!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Cyclistic  Google Capstone Project</dc:title>
  <cp:lastModifiedBy>Mert Cankaya</cp:lastModifiedBy>
  <cp:revision>1</cp:revision>
  <dcterms:modified xsi:type="dcterms:W3CDTF">2023-07-24T14:34:12Z</dcterms:modified>
</cp:coreProperties>
</file>